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99" autoAdjust="0"/>
    <p:restoredTop sz="94660"/>
  </p:normalViewPr>
  <p:slideViewPr>
    <p:cSldViewPr snapToGrid="0">
      <p:cViewPr varScale="1">
        <p:scale>
          <a:sx n="72" d="100"/>
          <a:sy n="72" d="100"/>
        </p:scale>
        <p:origin x="45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846AC1-430D-4725-A606-7C39511E360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BBE28F9-5375-44A5-8A72-C4477E17A8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F42BAA31-B91D-4F03-8FCA-9BF29A644726}"/>
              </a:ext>
            </a:extLst>
          </p:cNvPr>
          <p:cNvSpPr>
            <a:spLocks noGrp="1"/>
          </p:cNvSpPr>
          <p:nvPr>
            <p:ph type="dt" sz="half" idx="10"/>
          </p:nvPr>
        </p:nvSpPr>
        <p:spPr/>
        <p:txBody>
          <a:bodyPr/>
          <a:lstStyle/>
          <a:p>
            <a:fld id="{7876A95E-98C9-46C6-93CF-3F18FFEE467F}" type="datetimeFigureOut">
              <a:rPr lang="es-ES" smtClean="0"/>
              <a:t>26/01/2021</a:t>
            </a:fld>
            <a:endParaRPr lang="es-ES"/>
          </a:p>
        </p:txBody>
      </p:sp>
      <p:sp>
        <p:nvSpPr>
          <p:cNvPr id="5" name="Marcador de pie de página 4">
            <a:extLst>
              <a:ext uri="{FF2B5EF4-FFF2-40B4-BE49-F238E27FC236}">
                <a16:creationId xmlns:a16="http://schemas.microsoft.com/office/drawing/2014/main" id="{80842A96-9492-4CD9-891F-EED662D0C1C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6692B31-64E0-4E78-9790-7DD6E8F26676}"/>
              </a:ext>
            </a:extLst>
          </p:cNvPr>
          <p:cNvSpPr>
            <a:spLocks noGrp="1"/>
          </p:cNvSpPr>
          <p:nvPr>
            <p:ph type="sldNum" sz="quarter" idx="12"/>
          </p:nvPr>
        </p:nvSpPr>
        <p:spPr/>
        <p:txBody>
          <a:bodyPr/>
          <a:lstStyle/>
          <a:p>
            <a:fld id="{CC12D9B7-3948-496D-BA7A-E1E21C442B0E}" type="slidenum">
              <a:rPr lang="es-ES" smtClean="0"/>
              <a:t>‹Nº›</a:t>
            </a:fld>
            <a:endParaRPr lang="es-ES"/>
          </a:p>
        </p:txBody>
      </p:sp>
    </p:spTree>
    <p:extLst>
      <p:ext uri="{BB962C8B-B14F-4D97-AF65-F5344CB8AC3E}">
        <p14:creationId xmlns:p14="http://schemas.microsoft.com/office/powerpoint/2010/main" val="3359972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01255D-7DC5-44B5-ADC5-8048E230BA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32AFA49-7AA1-453E-83C0-8B291479EB3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0E3C8AE-28A3-427A-A054-7283E13AD455}"/>
              </a:ext>
            </a:extLst>
          </p:cNvPr>
          <p:cNvSpPr>
            <a:spLocks noGrp="1"/>
          </p:cNvSpPr>
          <p:nvPr>
            <p:ph type="dt" sz="half" idx="10"/>
          </p:nvPr>
        </p:nvSpPr>
        <p:spPr/>
        <p:txBody>
          <a:bodyPr/>
          <a:lstStyle/>
          <a:p>
            <a:fld id="{7876A95E-98C9-46C6-93CF-3F18FFEE467F}" type="datetimeFigureOut">
              <a:rPr lang="es-ES" smtClean="0"/>
              <a:t>26/01/2021</a:t>
            </a:fld>
            <a:endParaRPr lang="es-ES"/>
          </a:p>
        </p:txBody>
      </p:sp>
      <p:sp>
        <p:nvSpPr>
          <p:cNvPr id="5" name="Marcador de pie de página 4">
            <a:extLst>
              <a:ext uri="{FF2B5EF4-FFF2-40B4-BE49-F238E27FC236}">
                <a16:creationId xmlns:a16="http://schemas.microsoft.com/office/drawing/2014/main" id="{297D7438-9884-4DDA-9D80-886DC775707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7ADE22E-FF01-41BF-9525-A75A9810B993}"/>
              </a:ext>
            </a:extLst>
          </p:cNvPr>
          <p:cNvSpPr>
            <a:spLocks noGrp="1"/>
          </p:cNvSpPr>
          <p:nvPr>
            <p:ph type="sldNum" sz="quarter" idx="12"/>
          </p:nvPr>
        </p:nvSpPr>
        <p:spPr/>
        <p:txBody>
          <a:bodyPr/>
          <a:lstStyle/>
          <a:p>
            <a:fld id="{CC12D9B7-3948-496D-BA7A-E1E21C442B0E}" type="slidenum">
              <a:rPr lang="es-ES" smtClean="0"/>
              <a:t>‹Nº›</a:t>
            </a:fld>
            <a:endParaRPr lang="es-ES"/>
          </a:p>
        </p:txBody>
      </p:sp>
    </p:spTree>
    <p:extLst>
      <p:ext uri="{BB962C8B-B14F-4D97-AF65-F5344CB8AC3E}">
        <p14:creationId xmlns:p14="http://schemas.microsoft.com/office/powerpoint/2010/main" val="24018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9447D4D-886C-43A1-AED2-D18FFCBD9B6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367D127-D0BD-49D7-8AF0-49B6353A6CD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4404540-0F5B-436D-B5F3-9603A8461999}"/>
              </a:ext>
            </a:extLst>
          </p:cNvPr>
          <p:cNvSpPr>
            <a:spLocks noGrp="1"/>
          </p:cNvSpPr>
          <p:nvPr>
            <p:ph type="dt" sz="half" idx="10"/>
          </p:nvPr>
        </p:nvSpPr>
        <p:spPr/>
        <p:txBody>
          <a:bodyPr/>
          <a:lstStyle/>
          <a:p>
            <a:fld id="{7876A95E-98C9-46C6-93CF-3F18FFEE467F}" type="datetimeFigureOut">
              <a:rPr lang="es-ES" smtClean="0"/>
              <a:t>26/01/2021</a:t>
            </a:fld>
            <a:endParaRPr lang="es-ES"/>
          </a:p>
        </p:txBody>
      </p:sp>
      <p:sp>
        <p:nvSpPr>
          <p:cNvPr id="5" name="Marcador de pie de página 4">
            <a:extLst>
              <a:ext uri="{FF2B5EF4-FFF2-40B4-BE49-F238E27FC236}">
                <a16:creationId xmlns:a16="http://schemas.microsoft.com/office/drawing/2014/main" id="{6704EE0A-6A72-4D34-98FD-0FB38A8F7A0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46F1887-2CFC-4FC4-BC28-A43844279D6A}"/>
              </a:ext>
            </a:extLst>
          </p:cNvPr>
          <p:cNvSpPr>
            <a:spLocks noGrp="1"/>
          </p:cNvSpPr>
          <p:nvPr>
            <p:ph type="sldNum" sz="quarter" idx="12"/>
          </p:nvPr>
        </p:nvSpPr>
        <p:spPr/>
        <p:txBody>
          <a:bodyPr/>
          <a:lstStyle/>
          <a:p>
            <a:fld id="{CC12D9B7-3948-496D-BA7A-E1E21C442B0E}" type="slidenum">
              <a:rPr lang="es-ES" smtClean="0"/>
              <a:t>‹Nº›</a:t>
            </a:fld>
            <a:endParaRPr lang="es-ES"/>
          </a:p>
        </p:txBody>
      </p:sp>
    </p:spTree>
    <p:extLst>
      <p:ext uri="{BB962C8B-B14F-4D97-AF65-F5344CB8AC3E}">
        <p14:creationId xmlns:p14="http://schemas.microsoft.com/office/powerpoint/2010/main" val="749793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0A7802-7196-4750-BCD4-962A48F1F0A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439A203-BB47-4039-9AE0-E2F7CD77A10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5FBAF71-921B-4A10-85DE-A334C64443AF}"/>
              </a:ext>
            </a:extLst>
          </p:cNvPr>
          <p:cNvSpPr>
            <a:spLocks noGrp="1"/>
          </p:cNvSpPr>
          <p:nvPr>
            <p:ph type="dt" sz="half" idx="10"/>
          </p:nvPr>
        </p:nvSpPr>
        <p:spPr/>
        <p:txBody>
          <a:bodyPr/>
          <a:lstStyle/>
          <a:p>
            <a:fld id="{7876A95E-98C9-46C6-93CF-3F18FFEE467F}" type="datetimeFigureOut">
              <a:rPr lang="es-ES" smtClean="0"/>
              <a:t>26/01/2021</a:t>
            </a:fld>
            <a:endParaRPr lang="es-ES"/>
          </a:p>
        </p:txBody>
      </p:sp>
      <p:sp>
        <p:nvSpPr>
          <p:cNvPr id="5" name="Marcador de pie de página 4">
            <a:extLst>
              <a:ext uri="{FF2B5EF4-FFF2-40B4-BE49-F238E27FC236}">
                <a16:creationId xmlns:a16="http://schemas.microsoft.com/office/drawing/2014/main" id="{87B28B66-8163-4551-948D-5720D2806F9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62EC913-68B2-410F-AF0B-693EB57467B6}"/>
              </a:ext>
            </a:extLst>
          </p:cNvPr>
          <p:cNvSpPr>
            <a:spLocks noGrp="1"/>
          </p:cNvSpPr>
          <p:nvPr>
            <p:ph type="sldNum" sz="quarter" idx="12"/>
          </p:nvPr>
        </p:nvSpPr>
        <p:spPr/>
        <p:txBody>
          <a:bodyPr/>
          <a:lstStyle/>
          <a:p>
            <a:fld id="{CC12D9B7-3948-496D-BA7A-E1E21C442B0E}" type="slidenum">
              <a:rPr lang="es-ES" smtClean="0"/>
              <a:t>‹Nº›</a:t>
            </a:fld>
            <a:endParaRPr lang="es-ES"/>
          </a:p>
        </p:txBody>
      </p:sp>
    </p:spTree>
    <p:extLst>
      <p:ext uri="{BB962C8B-B14F-4D97-AF65-F5344CB8AC3E}">
        <p14:creationId xmlns:p14="http://schemas.microsoft.com/office/powerpoint/2010/main" val="1727148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C3B78C-12F8-4348-93AE-8A4376BC220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CC39AA3-765B-4FF6-A459-7D5B2B1325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7ED329A-C112-4104-A6FF-3C3791C96E17}"/>
              </a:ext>
            </a:extLst>
          </p:cNvPr>
          <p:cNvSpPr>
            <a:spLocks noGrp="1"/>
          </p:cNvSpPr>
          <p:nvPr>
            <p:ph type="dt" sz="half" idx="10"/>
          </p:nvPr>
        </p:nvSpPr>
        <p:spPr/>
        <p:txBody>
          <a:bodyPr/>
          <a:lstStyle/>
          <a:p>
            <a:fld id="{7876A95E-98C9-46C6-93CF-3F18FFEE467F}" type="datetimeFigureOut">
              <a:rPr lang="es-ES" smtClean="0"/>
              <a:t>26/01/2021</a:t>
            </a:fld>
            <a:endParaRPr lang="es-ES"/>
          </a:p>
        </p:txBody>
      </p:sp>
      <p:sp>
        <p:nvSpPr>
          <p:cNvPr id="5" name="Marcador de pie de página 4">
            <a:extLst>
              <a:ext uri="{FF2B5EF4-FFF2-40B4-BE49-F238E27FC236}">
                <a16:creationId xmlns:a16="http://schemas.microsoft.com/office/drawing/2014/main" id="{366589CC-7891-4A58-B85C-FC7DBFB3E3A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B57DC33-E2D3-4FD7-9239-F24CE9DEB8E1}"/>
              </a:ext>
            </a:extLst>
          </p:cNvPr>
          <p:cNvSpPr>
            <a:spLocks noGrp="1"/>
          </p:cNvSpPr>
          <p:nvPr>
            <p:ph type="sldNum" sz="quarter" idx="12"/>
          </p:nvPr>
        </p:nvSpPr>
        <p:spPr/>
        <p:txBody>
          <a:bodyPr/>
          <a:lstStyle/>
          <a:p>
            <a:fld id="{CC12D9B7-3948-496D-BA7A-E1E21C442B0E}" type="slidenum">
              <a:rPr lang="es-ES" smtClean="0"/>
              <a:t>‹Nº›</a:t>
            </a:fld>
            <a:endParaRPr lang="es-ES"/>
          </a:p>
        </p:txBody>
      </p:sp>
    </p:spTree>
    <p:extLst>
      <p:ext uri="{BB962C8B-B14F-4D97-AF65-F5344CB8AC3E}">
        <p14:creationId xmlns:p14="http://schemas.microsoft.com/office/powerpoint/2010/main" val="2619539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DD56D0-BADB-4B50-A1D2-608C58E37FD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64EBA97-2E6E-48DA-B547-735E23DED35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C80D47F-369A-4501-BB0E-8448D3CCF2C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E468230-7B6F-4156-A74A-7DF23DF42A79}"/>
              </a:ext>
            </a:extLst>
          </p:cNvPr>
          <p:cNvSpPr>
            <a:spLocks noGrp="1"/>
          </p:cNvSpPr>
          <p:nvPr>
            <p:ph type="dt" sz="half" idx="10"/>
          </p:nvPr>
        </p:nvSpPr>
        <p:spPr/>
        <p:txBody>
          <a:bodyPr/>
          <a:lstStyle/>
          <a:p>
            <a:fld id="{7876A95E-98C9-46C6-93CF-3F18FFEE467F}" type="datetimeFigureOut">
              <a:rPr lang="es-ES" smtClean="0"/>
              <a:t>26/01/2021</a:t>
            </a:fld>
            <a:endParaRPr lang="es-ES"/>
          </a:p>
        </p:txBody>
      </p:sp>
      <p:sp>
        <p:nvSpPr>
          <p:cNvPr id="6" name="Marcador de pie de página 5">
            <a:extLst>
              <a:ext uri="{FF2B5EF4-FFF2-40B4-BE49-F238E27FC236}">
                <a16:creationId xmlns:a16="http://schemas.microsoft.com/office/drawing/2014/main" id="{3A919B5B-487C-40D2-B40D-0965891B020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CAF0B39-8E9D-4011-844F-7741C6728568}"/>
              </a:ext>
            </a:extLst>
          </p:cNvPr>
          <p:cNvSpPr>
            <a:spLocks noGrp="1"/>
          </p:cNvSpPr>
          <p:nvPr>
            <p:ph type="sldNum" sz="quarter" idx="12"/>
          </p:nvPr>
        </p:nvSpPr>
        <p:spPr/>
        <p:txBody>
          <a:bodyPr/>
          <a:lstStyle/>
          <a:p>
            <a:fld id="{CC12D9B7-3948-496D-BA7A-E1E21C442B0E}" type="slidenum">
              <a:rPr lang="es-ES" smtClean="0"/>
              <a:t>‹Nº›</a:t>
            </a:fld>
            <a:endParaRPr lang="es-ES"/>
          </a:p>
        </p:txBody>
      </p:sp>
    </p:spTree>
    <p:extLst>
      <p:ext uri="{BB962C8B-B14F-4D97-AF65-F5344CB8AC3E}">
        <p14:creationId xmlns:p14="http://schemas.microsoft.com/office/powerpoint/2010/main" val="1391334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A2A41C-4D2C-46FD-A349-70180BBA543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AC0A08A-4AC6-4967-B3FA-0AFB322A03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B14B98B-7887-46A9-8369-8572F3BFD42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3633697-A05D-4432-B55D-202E00E379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A29D1E8-D3DF-4DEC-800A-EAAB6BAD4F2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3225529-8C92-4ECB-B682-D8600EF8E135}"/>
              </a:ext>
            </a:extLst>
          </p:cNvPr>
          <p:cNvSpPr>
            <a:spLocks noGrp="1"/>
          </p:cNvSpPr>
          <p:nvPr>
            <p:ph type="dt" sz="half" idx="10"/>
          </p:nvPr>
        </p:nvSpPr>
        <p:spPr/>
        <p:txBody>
          <a:bodyPr/>
          <a:lstStyle/>
          <a:p>
            <a:fld id="{7876A95E-98C9-46C6-93CF-3F18FFEE467F}" type="datetimeFigureOut">
              <a:rPr lang="es-ES" smtClean="0"/>
              <a:t>26/01/2021</a:t>
            </a:fld>
            <a:endParaRPr lang="es-ES"/>
          </a:p>
        </p:txBody>
      </p:sp>
      <p:sp>
        <p:nvSpPr>
          <p:cNvPr id="8" name="Marcador de pie de página 7">
            <a:extLst>
              <a:ext uri="{FF2B5EF4-FFF2-40B4-BE49-F238E27FC236}">
                <a16:creationId xmlns:a16="http://schemas.microsoft.com/office/drawing/2014/main" id="{65CFB03D-83BD-4DBC-BE55-F6AF251B57BD}"/>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BABAE05-C11A-4242-8B1E-31793CEEAA5F}"/>
              </a:ext>
            </a:extLst>
          </p:cNvPr>
          <p:cNvSpPr>
            <a:spLocks noGrp="1"/>
          </p:cNvSpPr>
          <p:nvPr>
            <p:ph type="sldNum" sz="quarter" idx="12"/>
          </p:nvPr>
        </p:nvSpPr>
        <p:spPr/>
        <p:txBody>
          <a:bodyPr/>
          <a:lstStyle/>
          <a:p>
            <a:fld id="{CC12D9B7-3948-496D-BA7A-E1E21C442B0E}" type="slidenum">
              <a:rPr lang="es-ES" smtClean="0"/>
              <a:t>‹Nº›</a:t>
            </a:fld>
            <a:endParaRPr lang="es-ES"/>
          </a:p>
        </p:txBody>
      </p:sp>
    </p:spTree>
    <p:extLst>
      <p:ext uri="{BB962C8B-B14F-4D97-AF65-F5344CB8AC3E}">
        <p14:creationId xmlns:p14="http://schemas.microsoft.com/office/powerpoint/2010/main" val="2285722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06E514-8B2C-486D-9B00-8A821039C13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100B6F3-AF78-4351-9B3D-C0DF33127A6F}"/>
              </a:ext>
            </a:extLst>
          </p:cNvPr>
          <p:cNvSpPr>
            <a:spLocks noGrp="1"/>
          </p:cNvSpPr>
          <p:nvPr>
            <p:ph type="dt" sz="half" idx="10"/>
          </p:nvPr>
        </p:nvSpPr>
        <p:spPr/>
        <p:txBody>
          <a:bodyPr/>
          <a:lstStyle/>
          <a:p>
            <a:fld id="{7876A95E-98C9-46C6-93CF-3F18FFEE467F}" type="datetimeFigureOut">
              <a:rPr lang="es-ES" smtClean="0"/>
              <a:t>26/01/2021</a:t>
            </a:fld>
            <a:endParaRPr lang="es-ES"/>
          </a:p>
        </p:txBody>
      </p:sp>
      <p:sp>
        <p:nvSpPr>
          <p:cNvPr id="4" name="Marcador de pie de página 3">
            <a:extLst>
              <a:ext uri="{FF2B5EF4-FFF2-40B4-BE49-F238E27FC236}">
                <a16:creationId xmlns:a16="http://schemas.microsoft.com/office/drawing/2014/main" id="{56786D2E-5DE8-4D62-AA89-4E91CB12784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7211EF5-B321-4309-BB73-A5D69FB9B899}"/>
              </a:ext>
            </a:extLst>
          </p:cNvPr>
          <p:cNvSpPr>
            <a:spLocks noGrp="1"/>
          </p:cNvSpPr>
          <p:nvPr>
            <p:ph type="sldNum" sz="quarter" idx="12"/>
          </p:nvPr>
        </p:nvSpPr>
        <p:spPr/>
        <p:txBody>
          <a:bodyPr/>
          <a:lstStyle/>
          <a:p>
            <a:fld id="{CC12D9B7-3948-496D-BA7A-E1E21C442B0E}" type="slidenum">
              <a:rPr lang="es-ES" smtClean="0"/>
              <a:t>‹Nº›</a:t>
            </a:fld>
            <a:endParaRPr lang="es-ES"/>
          </a:p>
        </p:txBody>
      </p:sp>
    </p:spTree>
    <p:extLst>
      <p:ext uri="{BB962C8B-B14F-4D97-AF65-F5344CB8AC3E}">
        <p14:creationId xmlns:p14="http://schemas.microsoft.com/office/powerpoint/2010/main" val="3133472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F97902F-6C26-49EF-A2CD-3F9A76EFBE92}"/>
              </a:ext>
            </a:extLst>
          </p:cNvPr>
          <p:cNvSpPr>
            <a:spLocks noGrp="1"/>
          </p:cNvSpPr>
          <p:nvPr>
            <p:ph type="dt" sz="half" idx="10"/>
          </p:nvPr>
        </p:nvSpPr>
        <p:spPr/>
        <p:txBody>
          <a:bodyPr/>
          <a:lstStyle/>
          <a:p>
            <a:fld id="{7876A95E-98C9-46C6-93CF-3F18FFEE467F}" type="datetimeFigureOut">
              <a:rPr lang="es-ES" smtClean="0"/>
              <a:t>26/01/2021</a:t>
            </a:fld>
            <a:endParaRPr lang="es-ES"/>
          </a:p>
        </p:txBody>
      </p:sp>
      <p:sp>
        <p:nvSpPr>
          <p:cNvPr id="3" name="Marcador de pie de página 2">
            <a:extLst>
              <a:ext uri="{FF2B5EF4-FFF2-40B4-BE49-F238E27FC236}">
                <a16:creationId xmlns:a16="http://schemas.microsoft.com/office/drawing/2014/main" id="{6720759B-349D-4A2F-A03D-7F553706F57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26799C3-020E-42B6-AB0D-C32810A419DD}"/>
              </a:ext>
            </a:extLst>
          </p:cNvPr>
          <p:cNvSpPr>
            <a:spLocks noGrp="1"/>
          </p:cNvSpPr>
          <p:nvPr>
            <p:ph type="sldNum" sz="quarter" idx="12"/>
          </p:nvPr>
        </p:nvSpPr>
        <p:spPr/>
        <p:txBody>
          <a:bodyPr/>
          <a:lstStyle/>
          <a:p>
            <a:fld id="{CC12D9B7-3948-496D-BA7A-E1E21C442B0E}" type="slidenum">
              <a:rPr lang="es-ES" smtClean="0"/>
              <a:t>‹Nº›</a:t>
            </a:fld>
            <a:endParaRPr lang="es-ES"/>
          </a:p>
        </p:txBody>
      </p:sp>
    </p:spTree>
    <p:extLst>
      <p:ext uri="{BB962C8B-B14F-4D97-AF65-F5344CB8AC3E}">
        <p14:creationId xmlns:p14="http://schemas.microsoft.com/office/powerpoint/2010/main" val="647003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A01A6F-7D28-483C-92E5-56878792B4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23A183C-CD1C-4880-B87E-1B4ECE94B4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3CBBE67-E355-4D56-97AA-4F26694959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93983CF-65EE-42D7-BA18-7C2574F88F17}"/>
              </a:ext>
            </a:extLst>
          </p:cNvPr>
          <p:cNvSpPr>
            <a:spLocks noGrp="1"/>
          </p:cNvSpPr>
          <p:nvPr>
            <p:ph type="dt" sz="half" idx="10"/>
          </p:nvPr>
        </p:nvSpPr>
        <p:spPr/>
        <p:txBody>
          <a:bodyPr/>
          <a:lstStyle/>
          <a:p>
            <a:fld id="{7876A95E-98C9-46C6-93CF-3F18FFEE467F}" type="datetimeFigureOut">
              <a:rPr lang="es-ES" smtClean="0"/>
              <a:t>26/01/2021</a:t>
            </a:fld>
            <a:endParaRPr lang="es-ES"/>
          </a:p>
        </p:txBody>
      </p:sp>
      <p:sp>
        <p:nvSpPr>
          <p:cNvPr id="6" name="Marcador de pie de página 5">
            <a:extLst>
              <a:ext uri="{FF2B5EF4-FFF2-40B4-BE49-F238E27FC236}">
                <a16:creationId xmlns:a16="http://schemas.microsoft.com/office/drawing/2014/main" id="{513C7400-D7D0-4D70-8BF7-379E7580181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95E51B8-63E0-4244-AB56-D391A08BC85E}"/>
              </a:ext>
            </a:extLst>
          </p:cNvPr>
          <p:cNvSpPr>
            <a:spLocks noGrp="1"/>
          </p:cNvSpPr>
          <p:nvPr>
            <p:ph type="sldNum" sz="quarter" idx="12"/>
          </p:nvPr>
        </p:nvSpPr>
        <p:spPr/>
        <p:txBody>
          <a:bodyPr/>
          <a:lstStyle/>
          <a:p>
            <a:fld id="{CC12D9B7-3948-496D-BA7A-E1E21C442B0E}" type="slidenum">
              <a:rPr lang="es-ES" smtClean="0"/>
              <a:t>‹Nº›</a:t>
            </a:fld>
            <a:endParaRPr lang="es-ES"/>
          </a:p>
        </p:txBody>
      </p:sp>
    </p:spTree>
    <p:extLst>
      <p:ext uri="{BB962C8B-B14F-4D97-AF65-F5344CB8AC3E}">
        <p14:creationId xmlns:p14="http://schemas.microsoft.com/office/powerpoint/2010/main" val="2620027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A69ED6-0F6C-46C6-9541-1C1D636E048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1FFB85B-0B73-432C-8E26-0E6916A66F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FD8747D-9A82-4612-A67D-980C14E004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AC09538-7F69-447A-AECF-7428852BB548}"/>
              </a:ext>
            </a:extLst>
          </p:cNvPr>
          <p:cNvSpPr>
            <a:spLocks noGrp="1"/>
          </p:cNvSpPr>
          <p:nvPr>
            <p:ph type="dt" sz="half" idx="10"/>
          </p:nvPr>
        </p:nvSpPr>
        <p:spPr/>
        <p:txBody>
          <a:bodyPr/>
          <a:lstStyle/>
          <a:p>
            <a:fld id="{7876A95E-98C9-46C6-93CF-3F18FFEE467F}" type="datetimeFigureOut">
              <a:rPr lang="es-ES" smtClean="0"/>
              <a:t>26/01/2021</a:t>
            </a:fld>
            <a:endParaRPr lang="es-ES"/>
          </a:p>
        </p:txBody>
      </p:sp>
      <p:sp>
        <p:nvSpPr>
          <p:cNvPr id="6" name="Marcador de pie de página 5">
            <a:extLst>
              <a:ext uri="{FF2B5EF4-FFF2-40B4-BE49-F238E27FC236}">
                <a16:creationId xmlns:a16="http://schemas.microsoft.com/office/drawing/2014/main" id="{7078CD0C-6EAF-461F-B37A-8BF12A948F1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FBEE152-2466-4E55-9346-3B879385FFCB}"/>
              </a:ext>
            </a:extLst>
          </p:cNvPr>
          <p:cNvSpPr>
            <a:spLocks noGrp="1"/>
          </p:cNvSpPr>
          <p:nvPr>
            <p:ph type="sldNum" sz="quarter" idx="12"/>
          </p:nvPr>
        </p:nvSpPr>
        <p:spPr/>
        <p:txBody>
          <a:bodyPr/>
          <a:lstStyle/>
          <a:p>
            <a:fld id="{CC12D9B7-3948-496D-BA7A-E1E21C442B0E}" type="slidenum">
              <a:rPr lang="es-ES" smtClean="0"/>
              <a:t>‹Nº›</a:t>
            </a:fld>
            <a:endParaRPr lang="es-ES"/>
          </a:p>
        </p:txBody>
      </p:sp>
    </p:spTree>
    <p:extLst>
      <p:ext uri="{BB962C8B-B14F-4D97-AF65-F5344CB8AC3E}">
        <p14:creationId xmlns:p14="http://schemas.microsoft.com/office/powerpoint/2010/main" val="1873112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E717AC5-9CF6-4F11-A368-DED96CFF15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6D91CD4-2DAB-4804-96F8-963C2DDC31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FEE9458-EDCA-4064-88A7-E60D5302C9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76A95E-98C9-46C6-93CF-3F18FFEE467F}" type="datetimeFigureOut">
              <a:rPr lang="es-ES" smtClean="0"/>
              <a:t>26/01/2021</a:t>
            </a:fld>
            <a:endParaRPr lang="es-ES"/>
          </a:p>
        </p:txBody>
      </p:sp>
      <p:sp>
        <p:nvSpPr>
          <p:cNvPr id="5" name="Marcador de pie de página 4">
            <a:extLst>
              <a:ext uri="{FF2B5EF4-FFF2-40B4-BE49-F238E27FC236}">
                <a16:creationId xmlns:a16="http://schemas.microsoft.com/office/drawing/2014/main" id="{AAC7737F-703C-4E19-930C-370890B750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496AF770-20F8-4E08-8382-4C88B4A3D6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12D9B7-3948-496D-BA7A-E1E21C442B0E}" type="slidenum">
              <a:rPr lang="es-ES" smtClean="0"/>
              <a:t>‹Nº›</a:t>
            </a:fld>
            <a:endParaRPr lang="es-ES"/>
          </a:p>
        </p:txBody>
      </p:sp>
    </p:spTree>
    <p:extLst>
      <p:ext uri="{BB962C8B-B14F-4D97-AF65-F5344CB8AC3E}">
        <p14:creationId xmlns:p14="http://schemas.microsoft.com/office/powerpoint/2010/main" val="630409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ectangle 14">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1" name="Freeform: Shape 20">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ítulo 1">
            <a:extLst>
              <a:ext uri="{FF2B5EF4-FFF2-40B4-BE49-F238E27FC236}">
                <a16:creationId xmlns:a16="http://schemas.microsoft.com/office/drawing/2014/main" id="{3C7AE9A1-6054-4A16-9556-DA8F8C5E4974}"/>
              </a:ext>
            </a:extLst>
          </p:cNvPr>
          <p:cNvSpPr>
            <a:spLocks noGrp="1"/>
          </p:cNvSpPr>
          <p:nvPr>
            <p:ph type="ctrTitle"/>
          </p:nvPr>
        </p:nvSpPr>
        <p:spPr>
          <a:xfrm>
            <a:off x="3204642" y="2353641"/>
            <a:ext cx="5782716" cy="2150719"/>
          </a:xfrm>
          <a:noFill/>
        </p:spPr>
        <p:txBody>
          <a:bodyPr anchor="ctr">
            <a:normAutofit/>
          </a:bodyPr>
          <a:lstStyle/>
          <a:p>
            <a:r>
              <a:rPr lang="es-MX" sz="3600" dirty="0">
                <a:solidFill>
                  <a:srgbClr val="080808"/>
                </a:solidFill>
                <a:latin typeface="A Calling" panose="02000500000000000000" pitchFamily="50" charset="0"/>
              </a:rPr>
              <a:t>APTITUD TERRITORIAL PARA LA EXPANSIÓN URBANA</a:t>
            </a:r>
            <a:br>
              <a:rPr lang="es-MX" sz="3600" dirty="0">
                <a:solidFill>
                  <a:srgbClr val="080808"/>
                </a:solidFill>
                <a:latin typeface="A Calling" panose="02000500000000000000" pitchFamily="50" charset="0"/>
              </a:rPr>
            </a:br>
            <a:r>
              <a:rPr lang="es-MX" sz="3600" dirty="0">
                <a:solidFill>
                  <a:srgbClr val="080808"/>
                </a:solidFill>
                <a:latin typeface="A Calling" panose="02000500000000000000" pitchFamily="50" charset="0"/>
              </a:rPr>
              <a:t>DE LA CIUDAD DE MORELIA</a:t>
            </a:r>
            <a:endParaRPr lang="es-ES" sz="3600" dirty="0">
              <a:solidFill>
                <a:srgbClr val="080808"/>
              </a:solidFill>
              <a:latin typeface="A Calling" panose="02000500000000000000" pitchFamily="50" charset="0"/>
            </a:endParaRPr>
          </a:p>
        </p:txBody>
      </p:sp>
      <p:sp>
        <p:nvSpPr>
          <p:cNvPr id="25" name="Freeform: Shape 24">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731059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5EC14EA-2754-41D4-BE33-0CA6901B1E22}"/>
              </a:ext>
            </a:extLst>
          </p:cNvPr>
          <p:cNvSpPr/>
          <p:nvPr/>
        </p:nvSpPr>
        <p:spPr>
          <a:xfrm>
            <a:off x="280737" y="501001"/>
            <a:ext cx="6096000" cy="1200329"/>
          </a:xfrm>
          <a:prstGeom prst="rect">
            <a:avLst/>
          </a:prstGeom>
          <a:ln>
            <a:prstDash val="dash"/>
          </a:ln>
        </p:spPr>
        <p:style>
          <a:lnRef idx="2">
            <a:schemeClr val="dk1"/>
          </a:lnRef>
          <a:fillRef idx="1">
            <a:schemeClr val="lt1"/>
          </a:fillRef>
          <a:effectRef idx="0">
            <a:schemeClr val="dk1"/>
          </a:effectRef>
          <a:fontRef idx="minor">
            <a:schemeClr val="dk1"/>
          </a:fontRef>
        </p:style>
        <p:txBody>
          <a:bodyPr>
            <a:spAutoFit/>
          </a:bodyPr>
          <a:lstStyle/>
          <a:p>
            <a:pPr algn="just"/>
            <a:r>
              <a:rPr lang="es-ES" dirty="0">
                <a:latin typeface="Times New Roman" panose="02020603050405020304" pitchFamily="18" charset="0"/>
                <a:cs typeface="Times New Roman" panose="02020603050405020304" pitchFamily="18" charset="0"/>
              </a:rPr>
              <a:t>Transformaciones urbanas aceleradas que no tienen precedentes históricos, al grado de hablar de ciudades sin límites por la forma en que se encuentran creciendo y modificando los espacios alrededor de ellas.</a:t>
            </a:r>
          </a:p>
        </p:txBody>
      </p:sp>
      <p:sp>
        <p:nvSpPr>
          <p:cNvPr id="5" name="Rectángulo 4">
            <a:extLst>
              <a:ext uri="{FF2B5EF4-FFF2-40B4-BE49-F238E27FC236}">
                <a16:creationId xmlns:a16="http://schemas.microsoft.com/office/drawing/2014/main" id="{83A62C1D-5F57-439A-8607-36E3F706B0FC}"/>
              </a:ext>
            </a:extLst>
          </p:cNvPr>
          <p:cNvSpPr/>
          <p:nvPr/>
        </p:nvSpPr>
        <p:spPr>
          <a:xfrm>
            <a:off x="924688" y="2405951"/>
            <a:ext cx="4808098" cy="646331"/>
          </a:xfrm>
          <a:prstGeom prst="rect">
            <a:avLst/>
          </a:prstGeom>
          <a:ln>
            <a:prstDash val="dash"/>
          </a:ln>
        </p:spPr>
        <p:style>
          <a:lnRef idx="2">
            <a:schemeClr val="dk1"/>
          </a:lnRef>
          <a:fillRef idx="1">
            <a:schemeClr val="lt1"/>
          </a:fillRef>
          <a:effectRef idx="0">
            <a:schemeClr val="dk1"/>
          </a:effectRef>
          <a:fontRef idx="minor">
            <a:schemeClr val="dk1"/>
          </a:fontRef>
        </p:style>
        <p:txBody>
          <a:bodyPr wrap="square">
            <a:spAutoFit/>
          </a:bodyPr>
          <a:lstStyle/>
          <a:p>
            <a:r>
              <a:rPr lang="es-ES" dirty="0">
                <a:latin typeface="Times New Roman" panose="02020603050405020304" pitchFamily="18" charset="0"/>
                <a:cs typeface="Times New Roman" panose="02020603050405020304" pitchFamily="18" charset="0"/>
              </a:rPr>
              <a:t>Planificación territorial de las zonas periurbanas que rodean a las ciudades</a:t>
            </a:r>
          </a:p>
        </p:txBody>
      </p:sp>
      <p:sp>
        <p:nvSpPr>
          <p:cNvPr id="7" name="CuadroTexto 6">
            <a:extLst>
              <a:ext uri="{FF2B5EF4-FFF2-40B4-BE49-F238E27FC236}">
                <a16:creationId xmlns:a16="http://schemas.microsoft.com/office/drawing/2014/main" id="{552E77D1-22CA-4194-A879-EBD70C77B0FB}"/>
              </a:ext>
            </a:extLst>
          </p:cNvPr>
          <p:cNvSpPr txBox="1"/>
          <p:nvPr/>
        </p:nvSpPr>
        <p:spPr>
          <a:xfrm>
            <a:off x="5971100" y="4668527"/>
            <a:ext cx="5480173"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MX" b="1" dirty="0">
                <a:latin typeface="Times New Roman" panose="02020603050405020304" pitchFamily="18" charset="0"/>
                <a:cs typeface="Times New Roman" panose="02020603050405020304" pitchFamily="18" charset="0"/>
              </a:rPr>
              <a:t>Objetivo</a:t>
            </a:r>
            <a:r>
              <a:rPr lang="es-MX" dirty="0">
                <a:latin typeface="Times New Roman" panose="02020603050405020304" pitchFamily="18" charset="0"/>
                <a:cs typeface="Times New Roman" panose="02020603050405020304" pitchFamily="18" charset="0"/>
              </a:rPr>
              <a:t>: generar un modelo espacialmente explícito, en el cual se presente una clasificación de zonas con aptitud para la expansión urbana de la ciudad de Morelia, que permita el desarrollo de estrategias de</a:t>
            </a:r>
          </a:p>
          <a:p>
            <a:r>
              <a:rPr lang="es-MX" dirty="0">
                <a:latin typeface="Times New Roman" panose="02020603050405020304" pitchFamily="18" charset="0"/>
                <a:cs typeface="Times New Roman" panose="02020603050405020304" pitchFamily="18" charset="0"/>
              </a:rPr>
              <a:t>planificación territorial. </a:t>
            </a:r>
            <a:endParaRPr lang="es-ES" dirty="0">
              <a:latin typeface="Times New Roman" panose="02020603050405020304" pitchFamily="18" charset="0"/>
              <a:cs typeface="Times New Roman" panose="02020603050405020304" pitchFamily="18" charset="0"/>
            </a:endParaRPr>
          </a:p>
        </p:txBody>
      </p:sp>
      <p:sp>
        <p:nvSpPr>
          <p:cNvPr id="9" name="Rectángulo 8">
            <a:extLst>
              <a:ext uri="{FF2B5EF4-FFF2-40B4-BE49-F238E27FC236}">
                <a16:creationId xmlns:a16="http://schemas.microsoft.com/office/drawing/2014/main" id="{2C79F663-65D9-4368-AA69-C9BED5C4CD2D}"/>
              </a:ext>
            </a:extLst>
          </p:cNvPr>
          <p:cNvSpPr/>
          <p:nvPr/>
        </p:nvSpPr>
        <p:spPr>
          <a:xfrm>
            <a:off x="7378274" y="853311"/>
            <a:ext cx="4688826"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S" dirty="0">
                <a:latin typeface="Times New Roman" panose="02020603050405020304" pitchFamily="18" charset="0"/>
                <a:cs typeface="Times New Roman" panose="02020603050405020304" pitchFamily="18" charset="0"/>
              </a:rPr>
              <a:t>El municipio de Morelia ocupó el segundo lugar en crecimiento a nivel estatal</a:t>
            </a:r>
          </a:p>
          <a:p>
            <a:r>
              <a:rPr lang="es-ES" dirty="0">
                <a:latin typeface="Times New Roman" panose="02020603050405020304" pitchFamily="18" charset="0"/>
                <a:cs typeface="Times New Roman" panose="02020603050405020304" pitchFamily="18" charset="0"/>
              </a:rPr>
              <a:t>El municipio de Morelia actualmente se integra por 288 localidades.</a:t>
            </a:r>
          </a:p>
        </p:txBody>
      </p:sp>
      <p:cxnSp>
        <p:nvCxnSpPr>
          <p:cNvPr id="11" name="Conector recto de flecha 10">
            <a:extLst>
              <a:ext uri="{FF2B5EF4-FFF2-40B4-BE49-F238E27FC236}">
                <a16:creationId xmlns:a16="http://schemas.microsoft.com/office/drawing/2014/main" id="{1FD6CACB-6080-4AF2-9CF0-92ADB628FA34}"/>
              </a:ext>
            </a:extLst>
          </p:cNvPr>
          <p:cNvCxnSpPr>
            <a:cxnSpLocks/>
            <a:stCxn id="4" idx="2"/>
            <a:endCxn id="5" idx="0"/>
          </p:cNvCxnSpPr>
          <p:nvPr/>
        </p:nvCxnSpPr>
        <p:spPr>
          <a:xfrm>
            <a:off x="3328737" y="1701330"/>
            <a:ext cx="0" cy="70462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14" name="Imagen 13">
            <a:extLst>
              <a:ext uri="{FF2B5EF4-FFF2-40B4-BE49-F238E27FC236}">
                <a16:creationId xmlns:a16="http://schemas.microsoft.com/office/drawing/2014/main" id="{DFC753F3-43AA-41C9-BE66-454AF5886DBB}"/>
              </a:ext>
            </a:extLst>
          </p:cNvPr>
          <p:cNvPicPr>
            <a:picLocks noChangeAspect="1"/>
          </p:cNvPicPr>
          <p:nvPr/>
        </p:nvPicPr>
        <p:blipFill>
          <a:blip r:embed="rId2"/>
          <a:stretch>
            <a:fillRect/>
          </a:stretch>
        </p:blipFill>
        <p:spPr>
          <a:xfrm>
            <a:off x="124900" y="3281320"/>
            <a:ext cx="5682343" cy="3576680"/>
          </a:xfrm>
          <a:prstGeom prst="rect">
            <a:avLst/>
          </a:prstGeom>
        </p:spPr>
      </p:pic>
      <p:sp>
        <p:nvSpPr>
          <p:cNvPr id="15" name="Rectángulo 14">
            <a:extLst>
              <a:ext uri="{FF2B5EF4-FFF2-40B4-BE49-F238E27FC236}">
                <a16:creationId xmlns:a16="http://schemas.microsoft.com/office/drawing/2014/main" id="{AA191B38-24DC-49A3-BB7D-889E9877B52F}"/>
              </a:ext>
            </a:extLst>
          </p:cNvPr>
          <p:cNvSpPr/>
          <p:nvPr/>
        </p:nvSpPr>
        <p:spPr>
          <a:xfrm>
            <a:off x="124900" y="6280919"/>
            <a:ext cx="5526505" cy="57708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s-MX" sz="1050" dirty="0">
                <a:latin typeface="Times New Roman" panose="02020603050405020304" pitchFamily="18" charset="0"/>
                <a:cs typeface="Times New Roman" panose="02020603050405020304" pitchFamily="18" charset="0"/>
              </a:rPr>
              <a:t>El área de estudio corresponde a un rectángulo cerrado con un área de 68,000 has que contiene a la mancha urbana de la ciudad de Morelia. La zona de trabajo comprende los municipios de Morelia, Tarímbaro y Charo</a:t>
            </a:r>
            <a:endParaRPr lang="es-ES" sz="1050" dirty="0">
              <a:latin typeface="Times New Roman" panose="02020603050405020304" pitchFamily="18" charset="0"/>
              <a:cs typeface="Times New Roman" panose="02020603050405020304" pitchFamily="18" charset="0"/>
            </a:endParaRPr>
          </a:p>
        </p:txBody>
      </p:sp>
      <p:sp>
        <p:nvSpPr>
          <p:cNvPr id="16" name="Rectángulo 15">
            <a:extLst>
              <a:ext uri="{FF2B5EF4-FFF2-40B4-BE49-F238E27FC236}">
                <a16:creationId xmlns:a16="http://schemas.microsoft.com/office/drawing/2014/main" id="{28F6D9F7-29CF-47B7-B30D-592B918D2B50}"/>
              </a:ext>
            </a:extLst>
          </p:cNvPr>
          <p:cNvSpPr/>
          <p:nvPr/>
        </p:nvSpPr>
        <p:spPr>
          <a:xfrm>
            <a:off x="5971100" y="3037918"/>
            <a:ext cx="6096000" cy="646331"/>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r>
              <a:rPr lang="es-MX" dirty="0">
                <a:latin typeface="Times New Roman" panose="02020603050405020304" pitchFamily="18" charset="0"/>
                <a:cs typeface="Times New Roman" panose="02020603050405020304" pitchFamily="18" charset="0"/>
              </a:rPr>
              <a:t>La ciudad está absorbiendo a las localidades contiguas con mayor rapidez que con la que crece su población.</a:t>
            </a:r>
            <a:endParaRPr lang="es-E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4805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D63B7F2-215F-4B86-BC96-93D6417CAD50}"/>
              </a:ext>
            </a:extLst>
          </p:cNvPr>
          <p:cNvSpPr txBox="1"/>
          <p:nvPr/>
        </p:nvSpPr>
        <p:spPr>
          <a:xfrm>
            <a:off x="262143" y="140968"/>
            <a:ext cx="4377128" cy="584775"/>
          </a:xfrm>
          <a:prstGeom prst="rect">
            <a:avLst/>
          </a:prstGeom>
          <a:noFill/>
        </p:spPr>
        <p:txBody>
          <a:bodyPr wrap="square" rtlCol="0">
            <a:spAutoFit/>
          </a:bodyPr>
          <a:lstStyle/>
          <a:p>
            <a:r>
              <a:rPr lang="es-MX" sz="3200" dirty="0">
                <a:latin typeface="DK Honeyguide Caps" pitchFamily="50" charset="0"/>
              </a:rPr>
              <a:t>Materiales y métodos</a:t>
            </a:r>
            <a:endParaRPr lang="es-ES" sz="3200" dirty="0">
              <a:latin typeface="DK Honeyguide Caps" pitchFamily="50" charset="0"/>
            </a:endParaRPr>
          </a:p>
        </p:txBody>
      </p:sp>
      <p:sp>
        <p:nvSpPr>
          <p:cNvPr id="5" name="Rectángulo 4">
            <a:extLst>
              <a:ext uri="{FF2B5EF4-FFF2-40B4-BE49-F238E27FC236}">
                <a16:creationId xmlns:a16="http://schemas.microsoft.com/office/drawing/2014/main" id="{117FD621-9A0C-4FEC-B035-2B7621AC0E5B}"/>
              </a:ext>
            </a:extLst>
          </p:cNvPr>
          <p:cNvSpPr/>
          <p:nvPr/>
        </p:nvSpPr>
        <p:spPr>
          <a:xfrm>
            <a:off x="48386" y="759696"/>
            <a:ext cx="7263834" cy="923330"/>
          </a:xfrm>
          <a:prstGeom prst="rect">
            <a:avLst/>
          </a:prstGeom>
        </p:spPr>
        <p:txBody>
          <a:bodyPr wrap="square">
            <a:spAutoFit/>
          </a:bodyPr>
          <a:lstStyle/>
          <a:p>
            <a:pPr algn="just"/>
            <a:r>
              <a:rPr lang="es-ES" dirty="0">
                <a:latin typeface="Times New Roman" panose="02020603050405020304" pitchFamily="18" charset="0"/>
                <a:cs typeface="Times New Roman" panose="02020603050405020304" pitchFamily="18" charset="0"/>
              </a:rPr>
              <a:t>Uso de la percepción remota, sistemas de información geográfica y en la generación y uso de bases de datos digitales y espacialmente explícitas a escala 1:50,000</a:t>
            </a:r>
          </a:p>
        </p:txBody>
      </p:sp>
      <p:pic>
        <p:nvPicPr>
          <p:cNvPr id="6" name="Imagen 5">
            <a:extLst>
              <a:ext uri="{FF2B5EF4-FFF2-40B4-BE49-F238E27FC236}">
                <a16:creationId xmlns:a16="http://schemas.microsoft.com/office/drawing/2014/main" id="{D5A3E82F-5E46-4E6D-99A9-1654F5351C7C}"/>
              </a:ext>
            </a:extLst>
          </p:cNvPr>
          <p:cNvPicPr>
            <a:picLocks noChangeAspect="1"/>
          </p:cNvPicPr>
          <p:nvPr/>
        </p:nvPicPr>
        <p:blipFill rotWithShape="1">
          <a:blip r:embed="rId2"/>
          <a:srcRect l="47459" t="19206" r="24139" b="9270"/>
          <a:stretch/>
        </p:blipFill>
        <p:spPr>
          <a:xfrm>
            <a:off x="7339658" y="330307"/>
            <a:ext cx="4377128" cy="6197385"/>
          </a:xfrm>
          <a:prstGeom prst="rect">
            <a:avLst/>
          </a:prstGeom>
        </p:spPr>
      </p:pic>
      <p:cxnSp>
        <p:nvCxnSpPr>
          <p:cNvPr id="8" name="Conector recto de flecha 7">
            <a:extLst>
              <a:ext uri="{FF2B5EF4-FFF2-40B4-BE49-F238E27FC236}">
                <a16:creationId xmlns:a16="http://schemas.microsoft.com/office/drawing/2014/main" id="{C9205A36-670E-4D98-B9E2-1854148F7E93}"/>
              </a:ext>
            </a:extLst>
          </p:cNvPr>
          <p:cNvCxnSpPr>
            <a:cxnSpLocks/>
          </p:cNvCxnSpPr>
          <p:nvPr/>
        </p:nvCxnSpPr>
        <p:spPr>
          <a:xfrm flipH="1">
            <a:off x="4108174" y="1318192"/>
            <a:ext cx="3371919" cy="713278"/>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9" name="Rectángulo 8">
            <a:extLst>
              <a:ext uri="{FF2B5EF4-FFF2-40B4-BE49-F238E27FC236}">
                <a16:creationId xmlns:a16="http://schemas.microsoft.com/office/drawing/2014/main" id="{69A5C767-7AC9-4ECA-BAB9-39B7AA0C44C5}"/>
              </a:ext>
            </a:extLst>
          </p:cNvPr>
          <p:cNvSpPr/>
          <p:nvPr/>
        </p:nvSpPr>
        <p:spPr>
          <a:xfrm>
            <a:off x="39239" y="2069719"/>
            <a:ext cx="4600032" cy="1077218"/>
          </a:xfrm>
          <a:prstGeom prst="rect">
            <a:avLst/>
          </a:prstGeom>
          <a:noFill/>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a:spAutoFit/>
          </a:bodyPr>
          <a:lstStyle/>
          <a:p>
            <a:pPr algn="just"/>
            <a:r>
              <a:rPr lang="es-MX" sz="1600" dirty="0">
                <a:solidFill>
                  <a:srgbClr val="000000"/>
                </a:solidFill>
                <a:latin typeface="Times New Roman" panose="02020603050405020304" pitchFamily="18" charset="0"/>
              </a:rPr>
              <a:t>Identificación de zonas urbanizadas, así como identificar los lugares con mayor probabilidad de ser urbanizada como lo son pastizales y campos de cultivo</a:t>
            </a:r>
            <a:endParaRPr lang="es-ES" sz="1600" dirty="0"/>
          </a:p>
        </p:txBody>
      </p:sp>
      <p:cxnSp>
        <p:nvCxnSpPr>
          <p:cNvPr id="11" name="Conector recto de flecha 10">
            <a:extLst>
              <a:ext uri="{FF2B5EF4-FFF2-40B4-BE49-F238E27FC236}">
                <a16:creationId xmlns:a16="http://schemas.microsoft.com/office/drawing/2014/main" id="{097B1664-8F69-4CDF-A4F4-6F533A9928C1}"/>
              </a:ext>
            </a:extLst>
          </p:cNvPr>
          <p:cNvCxnSpPr>
            <a:cxnSpLocks/>
          </p:cNvCxnSpPr>
          <p:nvPr/>
        </p:nvCxnSpPr>
        <p:spPr>
          <a:xfrm flipH="1">
            <a:off x="6430997" y="1525750"/>
            <a:ext cx="920266" cy="348444"/>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12" name="Rectángulo 11">
            <a:extLst>
              <a:ext uri="{FF2B5EF4-FFF2-40B4-BE49-F238E27FC236}">
                <a16:creationId xmlns:a16="http://schemas.microsoft.com/office/drawing/2014/main" id="{8283D9B5-1997-41EE-82C4-D01BFACBB217}"/>
              </a:ext>
            </a:extLst>
          </p:cNvPr>
          <p:cNvSpPr/>
          <p:nvPr/>
        </p:nvSpPr>
        <p:spPr>
          <a:xfrm>
            <a:off x="4842291" y="1993980"/>
            <a:ext cx="2507418" cy="338554"/>
          </a:xfrm>
          <a:prstGeom prst="rect">
            <a:avLst/>
          </a:prstGeom>
          <a:ln>
            <a:solidFill>
              <a:schemeClr val="tx1"/>
            </a:solidFill>
            <a:prstDash val="dash"/>
          </a:ln>
        </p:spPr>
        <p:txBody>
          <a:bodyPr wrap="none">
            <a:spAutoFit/>
          </a:bodyPr>
          <a:lstStyle/>
          <a:p>
            <a:r>
              <a:rPr lang="es-ES" sz="1600" dirty="0">
                <a:solidFill>
                  <a:srgbClr val="000000"/>
                </a:solidFill>
                <a:latin typeface="Times New Roman" panose="02020603050405020304" pitchFamily="18" charset="0"/>
              </a:rPr>
              <a:t>ubicar las zonas restrictivas </a:t>
            </a:r>
            <a:endParaRPr lang="es-ES" sz="1600" dirty="0"/>
          </a:p>
        </p:txBody>
      </p:sp>
      <p:cxnSp>
        <p:nvCxnSpPr>
          <p:cNvPr id="14" name="Conector recto de flecha 13">
            <a:extLst>
              <a:ext uri="{FF2B5EF4-FFF2-40B4-BE49-F238E27FC236}">
                <a16:creationId xmlns:a16="http://schemas.microsoft.com/office/drawing/2014/main" id="{B3F1FA64-0788-4B2C-80B0-C2633562DD02}"/>
              </a:ext>
            </a:extLst>
          </p:cNvPr>
          <p:cNvCxnSpPr>
            <a:cxnSpLocks/>
          </p:cNvCxnSpPr>
          <p:nvPr/>
        </p:nvCxnSpPr>
        <p:spPr>
          <a:xfrm flipH="1">
            <a:off x="4545496" y="2133600"/>
            <a:ext cx="2934597" cy="1656522"/>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5" name="Rectángulo 14">
            <a:extLst>
              <a:ext uri="{FF2B5EF4-FFF2-40B4-BE49-F238E27FC236}">
                <a16:creationId xmlns:a16="http://schemas.microsoft.com/office/drawing/2014/main" id="{B10B2F8F-188B-4536-91FB-EC211E2BE372}"/>
              </a:ext>
            </a:extLst>
          </p:cNvPr>
          <p:cNvSpPr/>
          <p:nvPr/>
        </p:nvSpPr>
        <p:spPr>
          <a:xfrm>
            <a:off x="1884397" y="3854003"/>
            <a:ext cx="3193503" cy="338554"/>
          </a:xfrm>
          <a:prstGeom prst="rect">
            <a:avLst/>
          </a:prstGeom>
          <a:ln>
            <a:solidFill>
              <a:schemeClr val="tx1"/>
            </a:solidFill>
            <a:prstDash val="dash"/>
          </a:ln>
        </p:spPr>
        <p:txBody>
          <a:bodyPr wrap="none">
            <a:spAutoFit/>
          </a:bodyPr>
          <a:lstStyle/>
          <a:p>
            <a:r>
              <a:rPr lang="es-ES" sz="1600" dirty="0">
                <a:solidFill>
                  <a:srgbClr val="000000"/>
                </a:solidFill>
                <a:latin typeface="Times New Roman" panose="02020603050405020304" pitchFamily="18" charset="0"/>
              </a:rPr>
              <a:t>identificación de diferentes peligros </a:t>
            </a:r>
            <a:endParaRPr lang="es-ES" sz="1600" dirty="0"/>
          </a:p>
        </p:txBody>
      </p:sp>
      <p:cxnSp>
        <p:nvCxnSpPr>
          <p:cNvPr id="17" name="Conector recto de flecha 16">
            <a:extLst>
              <a:ext uri="{FF2B5EF4-FFF2-40B4-BE49-F238E27FC236}">
                <a16:creationId xmlns:a16="http://schemas.microsoft.com/office/drawing/2014/main" id="{A0DACC1E-FA26-47E9-97CA-FC75A4E3B180}"/>
              </a:ext>
            </a:extLst>
          </p:cNvPr>
          <p:cNvCxnSpPr>
            <a:cxnSpLocks/>
          </p:cNvCxnSpPr>
          <p:nvPr/>
        </p:nvCxnSpPr>
        <p:spPr>
          <a:xfrm flipH="1">
            <a:off x="6718852" y="3790122"/>
            <a:ext cx="761240" cy="735345"/>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18" name="Rectángulo 17">
            <a:extLst>
              <a:ext uri="{FF2B5EF4-FFF2-40B4-BE49-F238E27FC236}">
                <a16:creationId xmlns:a16="http://schemas.microsoft.com/office/drawing/2014/main" id="{242412EC-7962-48AC-BE96-C4F42701D61D}"/>
              </a:ext>
            </a:extLst>
          </p:cNvPr>
          <p:cNvSpPr/>
          <p:nvPr/>
        </p:nvSpPr>
        <p:spPr>
          <a:xfrm>
            <a:off x="3345621" y="4743408"/>
            <a:ext cx="4004088" cy="830997"/>
          </a:xfrm>
          <a:prstGeom prst="rect">
            <a:avLst/>
          </a:prstGeom>
          <a:ln>
            <a:solidFill>
              <a:schemeClr val="tx1"/>
            </a:solidFill>
            <a:prstDash val="dash"/>
          </a:ln>
        </p:spPr>
        <p:txBody>
          <a:bodyPr wrap="square">
            <a:spAutoFit/>
          </a:bodyPr>
          <a:lstStyle/>
          <a:p>
            <a:pPr algn="just"/>
            <a:r>
              <a:rPr lang="es-MX" sz="1600" dirty="0">
                <a:solidFill>
                  <a:srgbClr val="000000"/>
                </a:solidFill>
                <a:latin typeface="Times New Roman" panose="02020603050405020304" pitchFamily="18" charset="0"/>
              </a:rPr>
              <a:t>procesos de crecimiento urbano modifican la dinámica y geomorfología de los espacios naturales. </a:t>
            </a:r>
            <a:endParaRPr lang="es-ES" sz="1600" dirty="0"/>
          </a:p>
        </p:txBody>
      </p:sp>
    </p:spTree>
    <p:extLst>
      <p:ext uri="{BB962C8B-B14F-4D97-AF65-F5344CB8AC3E}">
        <p14:creationId xmlns:p14="http://schemas.microsoft.com/office/powerpoint/2010/main" val="355707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C00D53F-F4DB-4828-B76C-C70C578A1EFF}"/>
              </a:ext>
            </a:extLst>
          </p:cNvPr>
          <p:cNvPicPr>
            <a:picLocks noChangeAspect="1"/>
          </p:cNvPicPr>
          <p:nvPr/>
        </p:nvPicPr>
        <p:blipFill rotWithShape="1">
          <a:blip r:embed="rId2"/>
          <a:srcRect l="4673" t="20095" r="45410" b="10145"/>
          <a:stretch/>
        </p:blipFill>
        <p:spPr>
          <a:xfrm>
            <a:off x="270039" y="825098"/>
            <a:ext cx="6086007" cy="4781862"/>
          </a:xfrm>
          <a:prstGeom prst="rect">
            <a:avLst/>
          </a:prstGeom>
        </p:spPr>
      </p:pic>
      <p:pic>
        <p:nvPicPr>
          <p:cNvPr id="5" name="Imagen 4">
            <a:extLst>
              <a:ext uri="{FF2B5EF4-FFF2-40B4-BE49-F238E27FC236}">
                <a16:creationId xmlns:a16="http://schemas.microsoft.com/office/drawing/2014/main" id="{B9677C4C-8A30-48CD-9BB3-E8E67F64FDCD}"/>
              </a:ext>
            </a:extLst>
          </p:cNvPr>
          <p:cNvPicPr>
            <a:picLocks noChangeAspect="1"/>
          </p:cNvPicPr>
          <p:nvPr/>
        </p:nvPicPr>
        <p:blipFill rotWithShape="1">
          <a:blip r:embed="rId3"/>
          <a:srcRect l="12542" t="24468" r="50081" b="10144"/>
          <a:stretch/>
        </p:blipFill>
        <p:spPr>
          <a:xfrm>
            <a:off x="6680833" y="825098"/>
            <a:ext cx="4557010" cy="4482060"/>
          </a:xfrm>
          <a:prstGeom prst="rect">
            <a:avLst/>
          </a:prstGeom>
        </p:spPr>
      </p:pic>
      <p:sp>
        <p:nvSpPr>
          <p:cNvPr id="6" name="Rectángulo 5">
            <a:extLst>
              <a:ext uri="{FF2B5EF4-FFF2-40B4-BE49-F238E27FC236}">
                <a16:creationId xmlns:a16="http://schemas.microsoft.com/office/drawing/2014/main" id="{E5E75A1D-4313-4008-8432-0500C1835EA9}"/>
              </a:ext>
            </a:extLst>
          </p:cNvPr>
          <p:cNvSpPr/>
          <p:nvPr/>
        </p:nvSpPr>
        <p:spPr>
          <a:xfrm>
            <a:off x="559633" y="178767"/>
            <a:ext cx="10678210" cy="646331"/>
          </a:xfrm>
          <a:prstGeom prst="rect">
            <a:avLst/>
          </a:prstGeom>
        </p:spPr>
        <p:txBody>
          <a:bodyPr wrap="square">
            <a:spAutoFit/>
          </a:bodyPr>
          <a:lstStyle/>
          <a:p>
            <a:r>
              <a:rPr lang="es-MX" dirty="0">
                <a:latin typeface="Times New Roman" panose="02020603050405020304" pitchFamily="18" charset="0"/>
                <a:cs typeface="Times New Roman" panose="02020603050405020304" pitchFamily="18" charset="0"/>
              </a:rPr>
              <a:t>Se emplearon los factores a considerar en la aptitud del territorio, se determinó que el 55.30% equivalente a 37,604 has es apta para la expansión urbana de la ciudad de Morelia</a:t>
            </a:r>
            <a:endParaRPr lang="es-ES" dirty="0">
              <a:latin typeface="Times New Roman" panose="02020603050405020304" pitchFamily="18" charset="0"/>
              <a:cs typeface="Times New Roman" panose="02020603050405020304" pitchFamily="18" charset="0"/>
            </a:endParaRPr>
          </a:p>
        </p:txBody>
      </p:sp>
      <p:sp>
        <p:nvSpPr>
          <p:cNvPr id="7" name="Rectángulo 6">
            <a:extLst>
              <a:ext uri="{FF2B5EF4-FFF2-40B4-BE49-F238E27FC236}">
                <a16:creationId xmlns:a16="http://schemas.microsoft.com/office/drawing/2014/main" id="{258024A8-8747-4BC1-B3A1-4D4E9ECAB611}"/>
              </a:ext>
            </a:extLst>
          </p:cNvPr>
          <p:cNvSpPr/>
          <p:nvPr/>
        </p:nvSpPr>
        <p:spPr>
          <a:xfrm>
            <a:off x="6593824" y="5386571"/>
            <a:ext cx="5598175" cy="646331"/>
          </a:xfrm>
          <a:prstGeom prst="rect">
            <a:avLst/>
          </a:prstGeom>
        </p:spPr>
        <p:txBody>
          <a:bodyPr wrap="square">
            <a:spAutoFit/>
          </a:bodyPr>
          <a:lstStyle/>
          <a:p>
            <a:r>
              <a:rPr lang="es-MX" dirty="0">
                <a:latin typeface="Times New Roman" panose="02020603050405020304" pitchFamily="18" charset="0"/>
                <a:cs typeface="Times New Roman" panose="02020603050405020304" pitchFamily="18" charset="0"/>
              </a:rPr>
              <a:t>análisis espacial multicriterio para delimitar restricciones para la obtención de área apta urbanizable</a:t>
            </a:r>
            <a:endParaRPr lang="es-ES" dirty="0">
              <a:latin typeface="Times New Roman" panose="02020603050405020304" pitchFamily="18" charset="0"/>
              <a:cs typeface="Times New Roman" panose="02020603050405020304" pitchFamily="18" charset="0"/>
            </a:endParaRPr>
          </a:p>
        </p:txBody>
      </p:sp>
      <p:sp>
        <p:nvSpPr>
          <p:cNvPr id="8" name="Rectángulo 7">
            <a:extLst>
              <a:ext uri="{FF2B5EF4-FFF2-40B4-BE49-F238E27FC236}">
                <a16:creationId xmlns:a16="http://schemas.microsoft.com/office/drawing/2014/main" id="{0E05FF8E-EA0A-445C-8378-7BA262AF9411}"/>
              </a:ext>
            </a:extLst>
          </p:cNvPr>
          <p:cNvSpPr/>
          <p:nvPr/>
        </p:nvSpPr>
        <p:spPr>
          <a:xfrm>
            <a:off x="761874" y="5606960"/>
            <a:ext cx="4227696" cy="369332"/>
          </a:xfrm>
          <a:prstGeom prst="rect">
            <a:avLst/>
          </a:prstGeom>
        </p:spPr>
        <p:txBody>
          <a:bodyPr wrap="none">
            <a:spAutoFit/>
          </a:bodyPr>
          <a:lstStyle/>
          <a:p>
            <a:r>
              <a:rPr lang="es-MX" dirty="0">
                <a:latin typeface="Times New Roman" panose="02020603050405020304" pitchFamily="18" charset="0"/>
                <a:cs typeface="Times New Roman" panose="02020603050405020304" pitchFamily="18" charset="0"/>
              </a:rPr>
              <a:t>áreas con aptitud para la expansión urbana</a:t>
            </a:r>
            <a:endParaRPr lang="es-ES" dirty="0">
              <a:latin typeface="Times New Roman" panose="02020603050405020304" pitchFamily="18" charset="0"/>
              <a:cs typeface="Times New Roman" panose="02020603050405020304" pitchFamily="18" charset="0"/>
            </a:endParaRPr>
          </a:p>
        </p:txBody>
      </p:sp>
      <p:sp>
        <p:nvSpPr>
          <p:cNvPr id="2" name="Rectángulo 1">
            <a:extLst>
              <a:ext uri="{FF2B5EF4-FFF2-40B4-BE49-F238E27FC236}">
                <a16:creationId xmlns:a16="http://schemas.microsoft.com/office/drawing/2014/main" id="{38E6E91D-C495-483B-8F15-F5BD6F939FB0}"/>
              </a:ext>
            </a:extLst>
          </p:cNvPr>
          <p:cNvSpPr/>
          <p:nvPr/>
        </p:nvSpPr>
        <p:spPr>
          <a:xfrm>
            <a:off x="329240" y="5976292"/>
            <a:ext cx="11690481"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MX" dirty="0">
                <a:latin typeface="Times New Roman" panose="02020603050405020304" pitchFamily="18" charset="0"/>
                <a:cs typeface="Times New Roman" panose="02020603050405020304" pitchFamily="18" charset="0"/>
              </a:rPr>
              <a:t>Un aspecto fundamental en el éxito o no de realizar un Análisis Espacial Multicriterio, es la elección de los criterios a considerar en el análisis, así como la jerarquización y el peso que se le da a cada uno de ellos. Dichos criterios deben ser seleccionados cuidadosamente, plenamente justificados </a:t>
            </a:r>
            <a:endParaRPr lang="es-E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166442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TotalTime>
  <Words>360</Words>
  <Application>Microsoft Office PowerPoint</Application>
  <PresentationFormat>Panorámica</PresentationFormat>
  <Paragraphs>19</Paragraphs>
  <Slides>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vt:i4>
      </vt:variant>
    </vt:vector>
  </HeadingPairs>
  <TitlesOfParts>
    <vt:vector size="11" baseType="lpstr">
      <vt:lpstr>A Calling</vt:lpstr>
      <vt:lpstr>Arial</vt:lpstr>
      <vt:lpstr>Calibri</vt:lpstr>
      <vt:lpstr>Calibri Light</vt:lpstr>
      <vt:lpstr>DK Honeyguide Caps</vt:lpstr>
      <vt:lpstr>Times New Roman</vt:lpstr>
      <vt:lpstr>Tema de Office</vt:lpstr>
      <vt:lpstr>APTITUD TERRITORIAL PARA LA EXPANSIÓN URBANA DE LA CIUDAD DE MORELIA</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APTITUD TERRITORIAL PARA LA EXPANSIÓN URBANA DE LA CIUDAD DE MORELIA</dc:title>
  <dc:creator>Mariana Tovar Castañón</dc:creator>
  <cp:lastModifiedBy>Mariana Tovar Castañón</cp:lastModifiedBy>
  <cp:revision>5</cp:revision>
  <dcterms:created xsi:type="dcterms:W3CDTF">2021-01-26T14:24:22Z</dcterms:created>
  <dcterms:modified xsi:type="dcterms:W3CDTF">2021-01-26T17:59:29Z</dcterms:modified>
</cp:coreProperties>
</file>