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4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D6286-7E3C-4EC1-92B6-737730A4FF04}" type="datetimeFigureOut">
              <a:rPr lang="es-ES" smtClean="0"/>
              <a:t>18/01/2021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9C2BE-0A0A-412E-8014-2A7E41C6D1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9742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E5FCD3-969F-4DE4-9BF1-EE3E33FA2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26765E-5D60-4A37-B00E-745EC6D0F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9FEC7-D2FB-4A9F-A975-007D07B76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DA53-2584-4929-8E7B-43187EB5E285}" type="datetimeFigureOut">
              <a:rPr lang="es-ES" smtClean="0"/>
              <a:t>18/01/2021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037C48-07A4-43CC-97BF-938B99049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636346-7684-4F30-96D0-BACCBFC59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ACAE-E78B-442F-9D21-7A71D7377D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1903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3D8406-56F5-4A49-8D5E-C4E253301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EF7BD42-CFAC-4A1D-9F70-058E44ECE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A014BD-47E4-4B84-B954-1949C2999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DA53-2584-4929-8E7B-43187EB5E285}" type="datetimeFigureOut">
              <a:rPr lang="es-ES" smtClean="0"/>
              <a:t>18/01/2021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152F3A-6A8B-4D36-97ED-6F43189AB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F19CA9-2E44-4407-BF15-4085B4B5B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ACAE-E78B-442F-9D21-7A71D7377D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9885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3E5F507-A328-4954-ACE3-E709A080B6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E559F1-8C27-4AE0-B6C9-B11CA0FA4E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FA7D0B-3F4C-4ED8-A486-DFCE5EB10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DA53-2584-4929-8E7B-43187EB5E285}" type="datetimeFigureOut">
              <a:rPr lang="es-ES" smtClean="0"/>
              <a:t>18/01/2021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6904C1-7198-4A6D-A160-05BC080CB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E9B767-721A-4212-8600-2D1593292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ACAE-E78B-442F-9D21-7A71D7377D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070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2FAF7D-BC66-4DD5-901E-4A03E4F92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019923-3B1B-43C5-9ECC-E57F42F77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12F29F-0157-46BD-8037-AF33E96E9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DA53-2584-4929-8E7B-43187EB5E285}" type="datetimeFigureOut">
              <a:rPr lang="es-ES" smtClean="0"/>
              <a:t>18/01/2021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A58ECD-40D3-42CD-B544-A78C24B8C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69F59E-8446-4F61-A3A1-E00C4271E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ACAE-E78B-442F-9D21-7A71D7377D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5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3A5835-DAE6-4390-A12E-24FF5AB64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13B50A-035A-406C-A60D-10037956E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C4B860-23A0-4863-8B99-DB52ED7CD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DA53-2584-4929-8E7B-43187EB5E285}" type="datetimeFigureOut">
              <a:rPr lang="es-ES" smtClean="0"/>
              <a:t>18/01/2021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5F629B-48FB-4936-96EB-E67EB9F04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843598-9A67-479C-88B3-06CD3A5B2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ACAE-E78B-442F-9D21-7A71D7377D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6108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1597E1-B9FF-4187-BF84-7D28DBE03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D5BEFB-5E80-4908-AC34-2B61FF8929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B0A8367-2580-4C12-854C-18950D442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8186A98-9F6F-4D49-A013-B902214E4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DA53-2584-4929-8E7B-43187EB5E285}" type="datetimeFigureOut">
              <a:rPr lang="es-ES" smtClean="0"/>
              <a:t>18/01/2021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B8DEA4-47B8-42A9-8E07-C45B06BF3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829B20-6FF3-4362-921A-FD203AF1C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ACAE-E78B-442F-9D21-7A71D7377D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752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1202AD-CC1A-4A54-B389-81D3DEC4D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F4FD18-272A-4FBE-9370-503A59D75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189850-6F82-4319-ACF9-D39A80CBD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CD212D0-D114-4BD0-9B55-E38312DA4E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FA86AB0-0140-4FA7-A590-1F688C0BB6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003457-4BC0-42AC-B07D-756CA5CD8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DA53-2584-4929-8E7B-43187EB5E285}" type="datetimeFigureOut">
              <a:rPr lang="es-ES" smtClean="0"/>
              <a:t>18/01/2021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766C1F-F1DB-4202-847E-77E8244A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7B791D-9407-4416-AB2B-13A15F80E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ACAE-E78B-442F-9D21-7A71D7377D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527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DF099-1968-41D3-8769-4CAB7792F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B06A8F2-9EF1-4946-ABA8-7230B310F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DA53-2584-4929-8E7B-43187EB5E285}" type="datetimeFigureOut">
              <a:rPr lang="es-ES" smtClean="0"/>
              <a:t>18/01/2021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32363F-270E-4970-85E2-87C92752D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912BAF-933C-4E5F-A6E4-13BFDE463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ACAE-E78B-442F-9D21-7A71D7377D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7473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7712E56-C384-47F1-8ED4-D18325228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DA53-2584-4929-8E7B-43187EB5E285}" type="datetimeFigureOut">
              <a:rPr lang="es-ES" smtClean="0"/>
              <a:t>18/01/2021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C9CF5FE-382E-4B2B-BE7E-0206A57C0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D913808-3836-4DC0-976E-2E5B6F823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ACAE-E78B-442F-9D21-7A71D7377D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331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24FE24-D5DA-414E-8701-455C0BACF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231ECD-FF47-4661-8B03-AFEF127B3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40812D-9BC3-495A-9ED2-F2F087A72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3A267A-FC3B-448D-8CAA-1F1018BC6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DA53-2584-4929-8E7B-43187EB5E285}" type="datetimeFigureOut">
              <a:rPr lang="es-ES" smtClean="0"/>
              <a:t>18/01/2021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1C83A06-EDE8-487D-816D-24F683BD6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8D062B-5498-4C68-8F1C-457949574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ACAE-E78B-442F-9D21-7A71D7377D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1065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DB1D4C-11C4-41B8-84DA-E01999462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644C636-910E-495B-8ABE-BAEB30C457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73592A-FF92-42F3-9335-1A38595CF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BB1E85-B680-4C57-A58E-3DBCB09BD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DA53-2584-4929-8E7B-43187EB5E285}" type="datetimeFigureOut">
              <a:rPr lang="es-ES" smtClean="0"/>
              <a:t>18/01/2021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E78167-EF0B-4629-99E5-D519E534E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6744FE-382A-4AF9-B989-16E3A151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ACAE-E78B-442F-9D21-7A71D7377D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216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D21EB10-72B5-439A-A133-A20BDF6F6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71CA3DC-7C46-4951-A5F5-2AC2EC1A3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699D4D-B0E8-479B-9DB6-BE910A542E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EDA53-2584-4929-8E7B-43187EB5E285}" type="datetimeFigureOut">
              <a:rPr lang="es-ES" smtClean="0"/>
              <a:t>18/01/2021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A144EE-BFF2-4740-B6DE-FB2DDA7D34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81A60F-A127-4655-98B1-19CD9C51D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ACAE-E78B-442F-9D21-7A71D7377D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202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5910E87-C263-4BFF-BBC0-6D6A24CA0906}"/>
              </a:ext>
            </a:extLst>
          </p:cNvPr>
          <p:cNvSpPr/>
          <p:nvPr/>
        </p:nvSpPr>
        <p:spPr>
          <a:xfrm>
            <a:off x="2001078" y="662607"/>
            <a:ext cx="7898296" cy="2647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>
                <a:latin typeface="DK Honeyguide Caps" pitchFamily="50" charset="0"/>
              </a:rPr>
              <a:t>Generación semiautomatizada de unidades de paisajes</a:t>
            </a:r>
            <a:endParaRPr lang="es-ES" sz="3600" dirty="0">
              <a:latin typeface="DK Honeyguide Caps" pitchFamily="50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1AC1953-C4E0-4784-B28A-044E19676C41}"/>
              </a:ext>
            </a:extLst>
          </p:cNvPr>
          <p:cNvSpPr txBox="1"/>
          <p:nvPr/>
        </p:nvSpPr>
        <p:spPr>
          <a:xfrm>
            <a:off x="5049078" y="4291976"/>
            <a:ext cx="5088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Mariana Tovar Castañón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151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4861FB-9DCA-49E5-BEA9-7EEE057EA2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C19952E-E515-4A67-90BE-BC5E2EFDA6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09BECF2-836A-47DE-A19B-30586D6E09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05" t="21854" r="1195" b="4671"/>
          <a:stretch/>
        </p:blipFill>
        <p:spPr>
          <a:xfrm>
            <a:off x="153351" y="326334"/>
            <a:ext cx="11885297" cy="620533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FC4A998-4967-4522-9EE1-3A84B09B24BC}"/>
              </a:ext>
            </a:extLst>
          </p:cNvPr>
          <p:cNvSpPr txBox="1"/>
          <p:nvPr/>
        </p:nvSpPr>
        <p:spPr>
          <a:xfrm>
            <a:off x="318052" y="568623"/>
            <a:ext cx="377686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/>
              <a:t>Primer división con base a clima debido a que es la menor jerarquía en divisiones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5757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9A18A7-33C9-4736-80CF-EC866221B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557120-F08C-4A3F-8BF1-D1F6BCFC9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50EA96B-4C71-4AA4-879D-23A1D8555F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13" t="22596" r="4239" b="13925"/>
          <a:stretch/>
        </p:blipFill>
        <p:spPr>
          <a:xfrm>
            <a:off x="-26512" y="394252"/>
            <a:ext cx="12218512" cy="606949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51A57B2-C90C-413B-A866-EF0BFDFD9AC2}"/>
              </a:ext>
            </a:extLst>
          </p:cNvPr>
          <p:cNvSpPr txBox="1"/>
          <p:nvPr/>
        </p:nvSpPr>
        <p:spPr>
          <a:xfrm>
            <a:off x="556591" y="583612"/>
            <a:ext cx="2107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/>
              <a:t>Capa de clima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32629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4C428C-29BA-4D31-AAE2-8CECF3C00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490B5E-43FE-433D-A32E-98B6E08EF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A03EDAF-9487-4E52-BE3C-E721F71B56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01" t="25324" r="6875" b="7708"/>
          <a:stretch/>
        </p:blipFill>
        <p:spPr>
          <a:xfrm>
            <a:off x="560356" y="471762"/>
            <a:ext cx="11071288" cy="602111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268E8A4-4C99-43BC-86A4-83E447DE17ED}"/>
              </a:ext>
            </a:extLst>
          </p:cNvPr>
          <p:cNvSpPr txBox="1"/>
          <p:nvPr/>
        </p:nvSpPr>
        <p:spPr>
          <a:xfrm>
            <a:off x="1099930" y="901148"/>
            <a:ext cx="218660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/>
              <a:t>Segunda división con base a la geología</a:t>
            </a:r>
            <a:endParaRPr lang="es-ES" dirty="0"/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4CC22378-5769-4D89-A7E2-146A07A43A8D}"/>
              </a:ext>
            </a:extLst>
          </p:cNvPr>
          <p:cNvCxnSpPr>
            <a:cxnSpLocks/>
          </p:cNvCxnSpPr>
          <p:nvPr/>
        </p:nvCxnSpPr>
        <p:spPr>
          <a:xfrm flipH="1" flipV="1">
            <a:off x="3548270" y="1298680"/>
            <a:ext cx="2150165" cy="8614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89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274F50-D1E8-49D1-B86B-40FE3A3D5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1882E5-BD2F-457C-9879-D7723629F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C4874F-2C60-464D-BE5F-9E867DF5F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0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DF5F9A-908B-4CFF-867B-A5FE7D3B6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A46DEB-E4B6-46F5-ACDA-8F3584069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0B49F2E-7881-4E72-A3F4-0118801D2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65" t="27820" r="10327" b="7709"/>
          <a:stretch/>
        </p:blipFill>
        <p:spPr>
          <a:xfrm>
            <a:off x="542075" y="490330"/>
            <a:ext cx="11107850" cy="6096000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F3D8AC02-B913-450E-B40D-7763D2A042C0}"/>
              </a:ext>
            </a:extLst>
          </p:cNvPr>
          <p:cNvCxnSpPr/>
          <p:nvPr/>
        </p:nvCxnSpPr>
        <p:spPr>
          <a:xfrm flipH="1" flipV="1">
            <a:off x="3034748" y="2040834"/>
            <a:ext cx="1696278" cy="16830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D6EDFDD-E172-4DDF-9F1B-2CEC6DE4423D}"/>
              </a:ext>
            </a:extLst>
          </p:cNvPr>
          <p:cNvSpPr txBox="1"/>
          <p:nvPr/>
        </p:nvSpPr>
        <p:spPr>
          <a:xfrm>
            <a:off x="795130" y="767358"/>
            <a:ext cx="223961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/>
              <a:t>Tercera división con base a la capa de edafología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9322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DC3043-C5F7-46D5-8FFE-7D424C61D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04877E-7441-4169-8589-15C31299D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5619200-505C-4E1D-9156-2C3B1DE63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180"/>
            <a:ext cx="12192000" cy="649764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CF12709-ACF5-4564-B428-F462AE5503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45" t="21451" r="10737" b="2846"/>
          <a:stretch/>
        </p:blipFill>
        <p:spPr>
          <a:xfrm>
            <a:off x="0" y="3429000"/>
            <a:ext cx="4903194" cy="309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204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43</Words>
  <Application>Microsoft Office PowerPoint</Application>
  <PresentationFormat>Panorámica</PresentationFormat>
  <Paragraphs>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DK Honeyguide Caps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Mariana Tovar Castañón</dc:creator>
  <cp:lastModifiedBy>Mariana Tovar Castañón</cp:lastModifiedBy>
  <cp:revision>3</cp:revision>
  <dcterms:created xsi:type="dcterms:W3CDTF">2021-01-19T01:34:03Z</dcterms:created>
  <dcterms:modified xsi:type="dcterms:W3CDTF">2021-01-19T02:00:29Z</dcterms:modified>
</cp:coreProperties>
</file>