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13D3E-53D2-402B-B6B7-8D9AB370EB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6FF71AC-A029-47B2-8572-696A19FC53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9F5213-CED6-49B3-A6BC-E2E2CF71E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A108-3711-4378-8CF6-8494E21525F8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825722-8E67-460D-A65B-DE1A16E73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BC7B26-E70C-4169-93F0-F2A690967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2BF4D-E2D7-4BFA-9CAC-0E82F8BD06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0525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13238A-0F08-4F37-938E-E64073DE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E33ED40-4814-43EB-97C7-D01885881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2C8550-212B-45C9-8DF5-EFAFA87CF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A108-3711-4378-8CF6-8494E21525F8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749A81-E37E-462F-ADE4-81BE2B2A1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27BB6A-C573-4CAC-BFED-4D7C36C1C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2BF4D-E2D7-4BFA-9CAC-0E82F8BD06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5806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1951C90-59F5-43FB-9075-4C48154349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320C16C-9098-4031-AC0E-6B44ECE2A7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938F02-79E7-42F9-8334-EE8CAA93A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A108-3711-4378-8CF6-8494E21525F8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5711A4-E12E-4DF3-9E88-CBC3501CF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61DB7C-3CB7-4BEE-A869-D90F99F02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2BF4D-E2D7-4BFA-9CAC-0E82F8BD06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562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42472A-E608-4DF1-BE63-753EBC24B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1E2A20-3517-452C-8489-BDB438E10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07A786-CCEF-430D-9558-8694B2AF7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A108-3711-4378-8CF6-8494E21525F8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CE6079-0E18-4BD9-87AD-5BBA41780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9FC6DE-6AFB-4FD7-B177-1B9ACA6BB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2BF4D-E2D7-4BFA-9CAC-0E82F8BD06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0686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6085CB-0D44-44FA-9171-8170D27A2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72AAC1F-E645-4FC8-AAD1-0F775D32E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76A0B2-EBC0-413C-BE5C-D72A748B2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A108-3711-4378-8CF6-8494E21525F8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D1CD31-9DE3-4223-94BF-90080E3B3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E92D15-B888-4703-95BD-E57970A72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2BF4D-E2D7-4BFA-9CAC-0E82F8BD06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1184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C8D859-E8EE-4830-94D6-BCA4249A6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6095A8-0F42-4C49-AEE2-C070E1EB16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62B5C45-74FA-47D3-AC2A-7CF15F389D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6ADDF4F-0578-4909-87A0-922173FE9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A108-3711-4378-8CF6-8494E21525F8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749E4AF-29B9-452A-AB96-7F3BA9154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0C43BAF-8A9F-4B93-9419-2D3E9EBC9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2BF4D-E2D7-4BFA-9CAC-0E82F8BD06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966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0E042A-24E6-4F9C-BEC4-9C5EAC170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20CAE8F-BA41-407F-A4A7-6133C5DE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24F6D12-3A26-4046-A56A-B7222C921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C5E1735-BD3D-4649-82E0-158E5ECA2D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14567E3-33D4-4FE1-A2A7-2A628C16B6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5FD8905-2FAA-46AF-99DA-EC9AD694C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A108-3711-4378-8CF6-8494E21525F8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F24F9DC-CEF1-4DB2-9895-C17BD2356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41551DA-23CB-46D6-90F4-793457653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2BF4D-E2D7-4BFA-9CAC-0E82F8BD06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2649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3C4355-CEDC-408F-B399-A33C92670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D1A1B52-F98C-4D43-B9C4-061CA90AB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A108-3711-4378-8CF6-8494E21525F8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1E3077C-E84E-4B0F-94DC-D849BAB20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54B0586-BAA9-4590-800C-CE37AEA4C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2BF4D-E2D7-4BFA-9CAC-0E82F8BD06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6368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F8A194B-552C-4C71-9D86-5B6EA2A70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A108-3711-4378-8CF6-8494E21525F8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C21E741-41A4-4708-8366-2A9395405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D02CD1A-9C6E-4FDB-B778-B45CF5012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2BF4D-E2D7-4BFA-9CAC-0E82F8BD06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106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5012AE-7147-4237-9312-5763B28D4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D69486-8547-427B-8D50-97E321386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745DC97-9596-4D8C-A8E4-612E8DA287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05C9965-FB4F-4C0E-807E-2B522C0B8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A108-3711-4378-8CF6-8494E21525F8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3D341D9-B6C3-4787-A329-11528FF17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6B0B56-6B2C-4392-B7EE-79F7D039A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2BF4D-E2D7-4BFA-9CAC-0E82F8BD06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1153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CDC6D1-971E-453A-B3AA-9733C8D8D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426BC2C-658F-48DC-878C-1D9D2F6A64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874046-1242-46AF-92D0-55B61DD374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97188EA-C3D5-4736-95EE-78F32E7DF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A108-3711-4378-8CF6-8494E21525F8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635238-72AC-43A7-A13E-B4F5BE06E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073271A-6CF7-4A58-A256-C7FCF86A3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2BF4D-E2D7-4BFA-9CAC-0E82F8BD06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6644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3FAC16A-CD18-437E-9559-12C342A65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515F0D-E999-4DF6-8C75-F740351DC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D576ABF-1C91-4995-AE75-29A24ABCE4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8A108-3711-4378-8CF6-8494E21525F8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2C91040-70E4-42B7-BA90-BE590A7DB8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B1B987-69EF-43AE-B0C2-676EEF8375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2BF4D-E2D7-4BFA-9CAC-0E82F8BD06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63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F71CE13-F05E-4B9A-83D1-4112D7B239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308" t="16394" r="884" b="9519"/>
          <a:stretch/>
        </p:blipFill>
        <p:spPr>
          <a:xfrm>
            <a:off x="0" y="79447"/>
            <a:ext cx="12192000" cy="6699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0615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Mariana Tovar Castañón</dc:creator>
  <cp:lastModifiedBy>Mariana Tovar Castañón</cp:lastModifiedBy>
  <cp:revision>1</cp:revision>
  <dcterms:created xsi:type="dcterms:W3CDTF">2020-11-25T16:52:19Z</dcterms:created>
  <dcterms:modified xsi:type="dcterms:W3CDTF">2020-11-25T16:53:06Z</dcterms:modified>
</cp:coreProperties>
</file>