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AB1508-D6C9-4682-8BB7-09ADDF6E7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A24DEB7-35A6-4611-B63D-5FA91E2475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19C581-325B-4F4D-ADC4-C1D6BDFA7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E60D-1954-4F88-B619-1C94FB11220F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B9657C-3766-44F8-9909-7129F317A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B02A47-74EE-4B82-A130-E87601F34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258B-45DE-4FE1-B659-4D24B3BC8F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7644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F05929-FF5C-43B0-ABF5-4A95BE4E9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CBDA5AA-9515-4A2C-B805-7CDE7A0A4C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B2A7F3-61BA-46EF-9342-DAF2B7341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E60D-1954-4F88-B619-1C94FB11220F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27992F-7766-46A7-BA61-C4F3476CF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7B9FB0-9827-4802-AD09-3D25D8BAE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258B-45DE-4FE1-B659-4D24B3BC8F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9539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B2FB8D6-E103-4720-AACA-81245E5F97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AC8F0CE-9AE4-42AD-B634-8993B0ACD5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0BE524-18A4-48A5-ACFF-B9A992FEB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E60D-1954-4F88-B619-1C94FB11220F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3319EF-BCA1-4E20-8DAF-3C4032CE8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EECEB2-EA22-404D-A38D-7B2DF3C0F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258B-45DE-4FE1-B659-4D24B3BC8F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250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5E8C90-04C2-4A32-97DA-7DCF3327B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62848D-2D22-4F5C-9C01-D258B9563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ED38EA-5429-44EE-8EA8-69DE256BF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E60D-1954-4F88-B619-1C94FB11220F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FEECA2-45DB-499E-B900-D3631772D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EF8712-9D2B-4CEE-BB1F-7A8FCEFCC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258B-45DE-4FE1-B659-4D24B3BC8F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4208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7D22A0-5B84-452D-806A-FC2E746C1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3A69851-5DB9-4127-96FF-33A790A3B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C2AA07-B3B7-41DF-8804-89B398B07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E60D-1954-4F88-B619-1C94FB11220F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B46CC7-AF31-411D-AE69-1B770BE03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A26250-1C07-4408-B3C6-BF47DB46C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258B-45DE-4FE1-B659-4D24B3BC8F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00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30F94D-B08E-4675-A4D4-5031909D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DAE21D-1CC7-4759-ABD7-A2BFBF7B01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6AF6E27-408C-4790-8C2A-81E8EF8A1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08341BB-72E6-4FC1-9411-516F78E72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E60D-1954-4F88-B619-1C94FB11220F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706E0A-04E3-4EC0-A698-DAAD89E59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62874D-71AF-4990-B58A-59A2E38D8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258B-45DE-4FE1-B659-4D24B3BC8F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1758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E4B3A8-3D72-47B6-96EB-7A9ECD6E6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44653B-831B-44E1-85FE-48D3275EA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C5B405E-8C8D-40AA-9D44-57744CB727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3075CE7-2EBF-418A-A2F0-3D39253FE0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3AAD316-ADD2-48F6-9303-F02728C463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4050600-065C-47E0-8764-26D53E1A7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E60D-1954-4F88-B619-1C94FB11220F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4FB58A2-86D0-486D-A479-9DA3A59F9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4718E16-CDBA-4F68-973A-B7A0A478F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258B-45DE-4FE1-B659-4D24B3BC8F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7936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79844B-9CE5-4312-A45E-A5156FC99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123197D-E530-457C-8053-0A352C58C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E60D-1954-4F88-B619-1C94FB11220F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8DA577B-34FC-4C68-B8FE-127C111BB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78EDAD0-FE2B-4D7E-9E00-7F85CA2A7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258B-45DE-4FE1-B659-4D24B3BC8F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6566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0B36A22-7A49-4025-843D-90B164EC6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E60D-1954-4F88-B619-1C94FB11220F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9F351D9-E4AF-4FE0-BD06-953186A25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C4741BD-A8F8-4E68-A87B-B7254EF28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258B-45DE-4FE1-B659-4D24B3BC8F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0339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00D353-6FDA-49F3-A42A-D5958C768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DB31A2-D9C3-46A7-B5E0-3A881EAB1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8B26569-DD66-4C0D-B687-E8FDFDAA5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299C919-CB33-4497-9B70-32EB50222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E60D-1954-4F88-B619-1C94FB11220F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9A6DD9E-FD62-4073-B62D-00B252DEE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BC45C5-F969-406F-8474-AF6BE6538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258B-45DE-4FE1-B659-4D24B3BC8F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9374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C04179-D0AF-41EF-9C33-05E4B17A9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0FEF33B-18C3-4659-BB7B-4AD4995A1A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D3FCDA-D118-4E89-9831-22DCC4924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CF6CD51-469B-41ED-9173-10EC03D15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E60D-1954-4F88-B619-1C94FB11220F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CB0CFB-E2F6-4D9C-918E-1CDAB23A0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0F9190-E4E0-4283-8A2E-9BECAC4D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258B-45DE-4FE1-B659-4D24B3BC8F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8354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773512E-FAF7-49DD-85D4-DE0BDE50E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1D6A445-FAD6-4AC4-8C12-D74088627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BB1F93-5ACE-45E2-8496-EC8D684852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9E60D-1954-4F88-B619-1C94FB11220F}" type="datetimeFigureOut">
              <a:rPr lang="es-ES" smtClean="0"/>
              <a:t>20/10/2020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F09E8D-894D-414A-8039-14CE5C0D2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1B3FB9-269C-4DC8-8403-A262CA53F4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8258B-45DE-4FE1-B659-4D24B3BC8F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6860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D0FF7A2-0F89-4260-B255-C0C3C8EEC7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543" t="16601" r="19022" b="9739"/>
          <a:stretch/>
        </p:blipFill>
        <p:spPr>
          <a:xfrm>
            <a:off x="3392556" y="1484244"/>
            <a:ext cx="6149009" cy="5049078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4430B71F-8CC2-452E-BD2E-3A288504595B}"/>
              </a:ext>
            </a:extLst>
          </p:cNvPr>
          <p:cNvSpPr txBox="1"/>
          <p:nvPr/>
        </p:nvSpPr>
        <p:spPr>
          <a:xfrm>
            <a:off x="834887" y="324678"/>
            <a:ext cx="68248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Mariana Tovar Castañón</a:t>
            </a:r>
          </a:p>
          <a:p>
            <a:r>
              <a:rPr lang="es-MX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Delimitación del polígono para un ordenamiento ecológico en la zona CORREDOR DEL NORTE SIERRA MADRE ORIENTAL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5651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19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Mariana Tovar Castañón</dc:creator>
  <cp:lastModifiedBy>Mariana Tovar Castañón</cp:lastModifiedBy>
  <cp:revision>2</cp:revision>
  <dcterms:created xsi:type="dcterms:W3CDTF">2020-10-20T15:47:23Z</dcterms:created>
  <dcterms:modified xsi:type="dcterms:W3CDTF">2020-10-20T16:41:31Z</dcterms:modified>
</cp:coreProperties>
</file>