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13D3E-53D2-402B-B6B7-8D9AB370E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FF71AC-A029-47B2-8572-696A19FC5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F5213-CED6-49B3-A6BC-E2E2CF71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825722-8E67-460D-A65B-DE1A16E7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C7B26-E70C-4169-93F0-F2A69096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52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3238A-0F08-4F37-938E-E64073DE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33ED40-4814-43EB-97C7-D01885881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C8550-212B-45C9-8DF5-EFAFA87C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749A81-E37E-462F-ADE4-81BE2B2A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27BB6A-C573-4CAC-BFED-4D7C36C1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80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951C90-59F5-43FB-9075-4C4815434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20C16C-9098-4031-AC0E-6B44ECE2A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938F02-79E7-42F9-8334-EE8CAA93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711A4-E12E-4DF3-9E88-CBC3501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1DB7C-3CB7-4BEE-A869-D90F99F0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6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2472A-E608-4DF1-BE63-753EBC24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1E2A20-3517-452C-8489-BDB438E10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07A786-CCEF-430D-9558-8694B2AF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CE6079-0E18-4BD9-87AD-5BBA4178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9FC6DE-6AFB-4FD7-B177-1B9ACA6B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8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085CB-0D44-44FA-9171-8170D27A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AC1F-E645-4FC8-AAD1-0F775D32E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76A0B2-EBC0-413C-BE5C-D72A748B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D1CD31-9DE3-4223-94BF-90080E3B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92D15-B888-4703-95BD-E57970A7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1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8D859-E8EE-4830-94D6-BCA4249A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6095A8-0F42-4C49-AEE2-C070E1EB1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2B5C45-74FA-47D3-AC2A-7CF15F389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ADDF4F-0578-4909-87A0-922173FE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49E4AF-29B9-452A-AB96-7F3BA915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C43BAF-8A9F-4B93-9419-2D3E9EBC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6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E042A-24E6-4F9C-BEC4-9C5EAC17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0CAE8F-BA41-407F-A4A7-6133C5DE7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4F6D12-3A26-4046-A56A-B7222C921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5E1735-BD3D-4649-82E0-158E5ECA2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4567E3-33D4-4FE1-A2A7-2A628C16B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FD8905-2FAA-46AF-99DA-EC9AD694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24F9DC-CEF1-4DB2-9895-C17BD235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551DA-23CB-46D6-90F4-79345765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64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C4355-CEDC-408F-B399-A33C9267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1A1B52-F98C-4D43-B9C4-061CA90A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E3077C-E84E-4B0F-94DC-D849BAB2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4B0586-BAA9-4590-800C-CE37AEA4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36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8A194B-552C-4C71-9D86-5B6EA2A7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21E741-41A4-4708-8366-2A939540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02CD1A-9C6E-4FDB-B778-B45CF501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06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012AE-7147-4237-9312-5763B28D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D69486-8547-427B-8D50-97E321386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45DC97-9596-4D8C-A8E4-612E8DA28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5C9965-FB4F-4C0E-807E-2B522C0B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D341D9-B6C3-4787-A329-11528FF1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6B0B56-6B2C-4392-B7EE-79F7D039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15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DC6D1-971E-453A-B3AA-9733C8D8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26BC2C-658F-48DC-878C-1D9D2F6A6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874046-1242-46AF-92D0-55B61DD37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7188EA-C3D5-4736-95EE-78F32E7D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635238-72AC-43A7-A13E-B4F5BE06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73271A-6CF7-4A58-A256-C7FCF86A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64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FAC16A-CD18-437E-9559-12C342A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515F0D-E999-4DF6-8C75-F740351DC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76ABF-1C91-4995-AE75-29A24ABCE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A108-3711-4378-8CF6-8494E21525F8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1040-70E4-42B7-BA90-BE590A7DB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1B987-69EF-43AE-B0C2-676EEF837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BF4D-E2D7-4BFA-9CAC-0E82F8BD06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71CE13-F05E-4B9A-83D1-4112D7B23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8" t="16394" r="884" b="9519"/>
          <a:stretch/>
        </p:blipFill>
        <p:spPr>
          <a:xfrm>
            <a:off x="0" y="79447"/>
            <a:ext cx="12192000" cy="6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6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BC9F58-2B5F-40E6-9635-8688B348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Características económicas por localidad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35F0894-F917-4204-AB8F-22EC64D64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6" t="21319" r="21193" b="9723"/>
          <a:stretch/>
        </p:blipFill>
        <p:spPr>
          <a:xfrm>
            <a:off x="1992874" y="1690688"/>
            <a:ext cx="7911650" cy="48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0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0C0C93-5224-48E7-91E1-2F4D010C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Programa de desarrollo de zonas prioritarias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8980B06-7187-4004-AA2A-7E5F29223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67" t="19494" r="-1" b="8934"/>
          <a:stretch/>
        </p:blipFill>
        <p:spPr>
          <a:xfrm>
            <a:off x="2349304" y="1989627"/>
            <a:ext cx="8255855" cy="4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4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3F4EC4-079E-4F68-A7F9-280A82EE8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0" t="18229" b="3830"/>
          <a:stretch/>
        </p:blipFill>
        <p:spPr>
          <a:xfrm>
            <a:off x="1083211" y="1012874"/>
            <a:ext cx="10635226" cy="56833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6BEAE3-3A46-4862-B2A9-174131BBF7E2}"/>
              </a:ext>
            </a:extLst>
          </p:cNvPr>
          <p:cNvSpPr txBox="1"/>
          <p:nvPr/>
        </p:nvSpPr>
        <p:spPr>
          <a:xfrm>
            <a:off x="1856935" y="267286"/>
            <a:ext cx="361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Topografía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5107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8200B-D04C-4213-88CB-E1A3DEEB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Climatología</a:t>
            </a:r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04ADF6-509D-4C44-8313-CDADE1194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6" t="17579" r="1000" b="4912"/>
          <a:stretch/>
        </p:blipFill>
        <p:spPr>
          <a:xfrm>
            <a:off x="2110155" y="1322363"/>
            <a:ext cx="8918916" cy="5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9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D2101-E188-446E-A994-FB86A3C7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651"/>
            <a:ext cx="10515600" cy="1325563"/>
          </a:xfrm>
        </p:spPr>
        <p:txBody>
          <a:bodyPr>
            <a:normAutofit/>
          </a:bodyPr>
          <a:lstStyle/>
          <a:p>
            <a:r>
              <a:rPr lang="es-MX" sz="2800" dirty="0"/>
              <a:t>Edafología</a:t>
            </a:r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7261A2-14BE-4D8C-A226-5E3B87DB5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1" t="16471" r="1197" b="5468"/>
          <a:stretch/>
        </p:blipFill>
        <p:spPr>
          <a:xfrm>
            <a:off x="2166424" y="1378634"/>
            <a:ext cx="8679767" cy="521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6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6852A-4DB6-4099-99CF-F372D468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Uso de suelo y vegetación</a:t>
            </a:r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CC83CE-A884-41BC-A63B-B6043B3EB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8" t="18011" r="6875" b="5995"/>
          <a:stretch/>
        </p:blipFill>
        <p:spPr>
          <a:xfrm>
            <a:off x="2686929" y="1555115"/>
            <a:ext cx="778060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8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D83CDC8-9E8C-40F3-ADFD-095124948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9" t="21730" r="19923" b="9314"/>
          <a:stretch/>
        </p:blipFill>
        <p:spPr>
          <a:xfrm>
            <a:off x="2222695" y="815926"/>
            <a:ext cx="7807570" cy="56782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714EE1-7AB8-4468-83F0-277FB48E2119}"/>
              </a:ext>
            </a:extLst>
          </p:cNvPr>
          <p:cNvSpPr txBox="1"/>
          <p:nvPr/>
        </p:nvSpPr>
        <p:spPr>
          <a:xfrm>
            <a:off x="1519311" y="195162"/>
            <a:ext cx="422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Capa de anfibios categorizado por especies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421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301180-4592-4DDD-87A9-FE3B2D607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9" t="20704" r="21885" b="9519"/>
          <a:stretch/>
        </p:blipFill>
        <p:spPr>
          <a:xfrm>
            <a:off x="3263704" y="1420837"/>
            <a:ext cx="6260123" cy="478301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637D5B-47EF-4A55-91A1-D44D976C6C35}"/>
              </a:ext>
            </a:extLst>
          </p:cNvPr>
          <p:cNvSpPr txBox="1"/>
          <p:nvPr/>
        </p:nvSpPr>
        <p:spPr>
          <a:xfrm>
            <a:off x="1294227" y="407963"/>
            <a:ext cx="451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Capa de aves categorizada en especies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551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690D74-7F87-45FC-BBD6-9C12DA3B8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1" t="19472" r="19461" b="9911"/>
          <a:stretch/>
        </p:blipFill>
        <p:spPr>
          <a:xfrm>
            <a:off x="2982351" y="1336432"/>
            <a:ext cx="6836898" cy="48405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8A9289-332A-4EFF-8B9B-B5FF531CB115}"/>
              </a:ext>
            </a:extLst>
          </p:cNvPr>
          <p:cNvSpPr txBox="1"/>
          <p:nvPr/>
        </p:nvSpPr>
        <p:spPr>
          <a:xfrm>
            <a:off x="1055077" y="496370"/>
            <a:ext cx="49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Capa de marginación por localidad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590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56DAB2-B3EA-4CBC-972C-022713072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6" t="20088" r="19461" b="10340"/>
          <a:stretch/>
        </p:blipFill>
        <p:spPr>
          <a:xfrm>
            <a:off x="3151163" y="1688124"/>
            <a:ext cx="5022166" cy="47689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0FF421-CD83-4257-95B1-7C52B20CDEA8}"/>
              </a:ext>
            </a:extLst>
          </p:cNvPr>
          <p:cNvSpPr txBox="1"/>
          <p:nvPr/>
        </p:nvSpPr>
        <p:spPr>
          <a:xfrm>
            <a:off x="1730326" y="478302"/>
            <a:ext cx="517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Capa de rezago por educación categorizada en 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4019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Panorámica</PresentationFormat>
  <Paragraphs>10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Climatología</vt:lpstr>
      <vt:lpstr>Edafología</vt:lpstr>
      <vt:lpstr>Uso de suelo y vegetación</vt:lpstr>
      <vt:lpstr>Presentación de PowerPoint</vt:lpstr>
      <vt:lpstr>Presentación de PowerPoint</vt:lpstr>
      <vt:lpstr>Presentación de PowerPoint</vt:lpstr>
      <vt:lpstr>Presentación de PowerPoint</vt:lpstr>
      <vt:lpstr>Características económicas por localidad</vt:lpstr>
      <vt:lpstr>Programa de desarrollo de zonas prioritarias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Tovar Castañón</dc:creator>
  <cp:lastModifiedBy>Mariana Tovar Castañón</cp:lastModifiedBy>
  <cp:revision>1</cp:revision>
  <dcterms:created xsi:type="dcterms:W3CDTF">2021-01-26T19:05:53Z</dcterms:created>
  <dcterms:modified xsi:type="dcterms:W3CDTF">2021-01-26T19:06:48Z</dcterms:modified>
</cp:coreProperties>
</file>