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C589C-C69F-49BC-95CB-4C34446634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880158-3123-4809-A5B7-7017A4E67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2F8A78-628F-4197-9FCC-9530AE476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530FC2-2D7D-4E7E-BF99-068CDCFD1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0DFBD0-718C-4BC6-ADB5-4DC5CEE8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0866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1AC939-8BF5-49BC-B020-8C6EC02A7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C25E29-7EBF-4DE9-9BA3-11B8BD070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4E3041-9DD5-48B0-9661-3EBAF08FB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4E25BF-3B45-4B12-B9EE-9D54E9ABA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C69297-3B57-4335-972B-E78EB85BC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5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84518D-DB67-48E9-BBA7-7D59154E66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C17B4E-A2EA-4F85-AD20-C40FD6F8A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E7715C-43F7-42B1-8ED1-6C58F420C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768030-5A40-400C-B077-B6448D16E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48D30A-9B36-4F54-BD15-39BFAF59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335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55A70-D4F9-45FE-90DB-BB6092DE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E39778-5649-4BE8-B849-A1D0A8DAF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11535-9613-4690-B288-75D633C92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940308-34E1-4AF3-B106-8AAC3898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A38915-962E-40EE-B7B0-B6A4DE67E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010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9ABC9-4E22-4D2C-81C8-2AA00761B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9FA220-5F7A-417D-9256-40C63F862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C17002-182D-438E-941D-8AAAF0159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6A6CB0-7C73-4EC8-9A90-B914C175B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96F5E1-C831-4E52-A9BA-6330065F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912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6A3985-D8F1-46A9-B632-140F2C925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C34EAA-DBFC-4CF2-81EB-D30066AEBD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C3AEC50-3EDD-4451-9520-CA7A48052E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8D992B-F32D-4CA0-823E-F37DBA860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D2520A-8950-48FC-9E98-0F68FE774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07DD57-6D88-459D-92A2-053810E6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3182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F3AA72-33B5-464F-9F85-3EC96123D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E982A6-CE27-4CE0-9CB9-CCECD9623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D05DC0-A338-45C7-94E9-96BCDF534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B9E54F5-E6EE-4883-A562-63384B391B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810838A-F37B-40D3-B5ED-2A258BFB12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A37CD70-0F7A-48CC-B235-96F8F08FA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287DCBB-864E-4412-B045-88000BDA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7D0FC3A-7A69-49F9-83D0-813CBD70B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7044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671FB6-EDAF-4EAA-B267-F92F09BA8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DE6B61A-6AFD-4337-9429-35C226BB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CF6E406-C135-46DF-A0DE-A74F1A637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73B6C19-00F6-44A7-A572-F50FEB9D8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923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E0505A5-3D00-4A71-BA9D-25B355BE6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31D5229-6E0B-4AF5-91C7-9D54F5473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63C7D6E-D799-44A1-8588-CBD715CD9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213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60C488-6FF4-45AC-9E58-DE7FE81C1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F84EB1-DE35-4718-BC8F-95ED8F8F5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3E90C4-6AEE-4B55-863C-45D5A6FDF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9AE6107-8952-4E67-BBDE-2F1373A63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F0BA11-1B66-4BCB-8F3E-09DA9F545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7633E2-C36B-4284-8813-D286B8E8E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383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2BFA37-954E-42AA-B155-2DB7AC3E2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01C6999-D9B3-4B3D-901F-120FB304E8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3937DE7-AF40-437E-A865-B3263EB2D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8E78CD-41DB-454E-AD33-C6440B98F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5F21BE-DBFD-4E95-A51C-1C87187EC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C1F4EC-CE6C-4516-8606-26F54F26D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92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8BE01D6-BD46-447A-8CE0-98B9F2B4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F36372-B642-4657-988A-5FE4CBDF6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890527-B6B9-49AA-90EF-B7CB14CD9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06AD7-F8EF-4EDA-80B3-CE1F9A666DED}" type="datetimeFigureOut">
              <a:rPr lang="es-ES" smtClean="0"/>
              <a:t>25/11/2020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EBAB37-D997-4AFD-9FB9-2D865F6002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9543CC-47D4-4755-9A59-7C205717E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E347B-E3AC-4564-93A5-6A04FCBD74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917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EEFFD-6F9B-4D95-B565-2BDEEC2C0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226018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MX" dirty="0"/>
              <a:t>Ecorregiones jerarquizadas</a:t>
            </a:r>
            <a:br>
              <a:rPr lang="es-MX" dirty="0"/>
            </a:br>
            <a:br>
              <a:rPr lang="es-MX" dirty="0"/>
            </a:br>
            <a:r>
              <a:rPr lang="es-MX" sz="3100" dirty="0"/>
              <a:t>- Nivel 1 (menos específico)</a:t>
            </a:r>
            <a:br>
              <a:rPr lang="es-MX" sz="3100" dirty="0"/>
            </a:br>
            <a:r>
              <a:rPr lang="es-MX" sz="3100" dirty="0"/>
              <a:t>- Nivel 2</a:t>
            </a:r>
            <a:br>
              <a:rPr lang="es-MX" sz="3100" dirty="0"/>
            </a:br>
            <a:r>
              <a:rPr lang="es-MX" sz="3100" dirty="0"/>
              <a:t>- Nivel 3 (Más específico)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878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4D47B2F-FA83-4427-AAA7-503A2FE271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923" t="17362" r="17500" b="4480"/>
          <a:stretch/>
        </p:blipFill>
        <p:spPr>
          <a:xfrm>
            <a:off x="3221502" y="1322504"/>
            <a:ext cx="5359792" cy="524359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1C19A52-18A1-40D6-AF6D-691B9D5E0360}"/>
              </a:ext>
            </a:extLst>
          </p:cNvPr>
          <p:cNvSpPr txBox="1"/>
          <p:nvPr/>
        </p:nvSpPr>
        <p:spPr>
          <a:xfrm>
            <a:off x="379828" y="182880"/>
            <a:ext cx="3151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Ecorregiones nivel 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78400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B768508-D32D-4F42-8AB4-D143C6A7F2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346" t="17579" r="13923" b="3830"/>
          <a:stretch/>
        </p:blipFill>
        <p:spPr>
          <a:xfrm>
            <a:off x="4332848" y="1266092"/>
            <a:ext cx="5697415" cy="510657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B88484D-8757-4441-A719-61586099E9B9}"/>
              </a:ext>
            </a:extLst>
          </p:cNvPr>
          <p:cNvSpPr txBox="1"/>
          <p:nvPr/>
        </p:nvSpPr>
        <p:spPr>
          <a:xfrm>
            <a:off x="436098" y="295422"/>
            <a:ext cx="2096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Ecorregiones nivel 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86395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0595333-01FF-4DA4-BCA4-C6D5F1E673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808" t="18011" r="11385" b="4480"/>
          <a:stretch/>
        </p:blipFill>
        <p:spPr>
          <a:xfrm>
            <a:off x="4220308" y="1434904"/>
            <a:ext cx="5950634" cy="503623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CBDE4583-2753-4B81-A9A9-A7529872C6ED}"/>
              </a:ext>
            </a:extLst>
          </p:cNvPr>
          <p:cNvSpPr txBox="1"/>
          <p:nvPr/>
        </p:nvSpPr>
        <p:spPr>
          <a:xfrm>
            <a:off x="437322" y="331304"/>
            <a:ext cx="2504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Ecorregiones nivel 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343878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Ecorregiones jerarquizadas  - Nivel 1 (menos específico) - Nivel 2 - Nivel 3 (Más específico)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Ecorregiones jerarquizadas</dc:title>
  <dc:creator>Mariana Tovar Castañón</dc:creator>
  <cp:lastModifiedBy>Mariana Tovar Castañón</cp:lastModifiedBy>
  <cp:revision>2</cp:revision>
  <dcterms:created xsi:type="dcterms:W3CDTF">2020-11-26T01:30:37Z</dcterms:created>
  <dcterms:modified xsi:type="dcterms:W3CDTF">2020-11-26T01:42:43Z</dcterms:modified>
</cp:coreProperties>
</file>