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883D0D-1BE2-4E2F-A33A-CF9A657F1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7A1B6C-1437-47BD-9E71-A283F37168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92975F-DE62-4E1A-A899-1AC5EA4B1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D04D0-C040-49DA-B986-7F73E35DA194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4BE2-6167-4529-86D1-9D7D5D459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DDC6B0-9D47-430C-B1D9-C44E5EBDF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BB8BD-0976-4655-968E-A129D4FE3A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7351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A39673-A061-47FC-A331-C045F9817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AE74274-6BEC-4916-B3FC-D468FE712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0A21AE-E975-4435-B50B-872A95194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D04D0-C040-49DA-B986-7F73E35DA194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0CF1A5-0069-47DF-AC6B-D671E922C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E52306-CA42-4527-ADF6-08DE75099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BB8BD-0976-4655-968E-A129D4FE3A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5990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CE772C4-763E-47DD-8E3E-A9BEB1E270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D07FFDE-1EA9-4529-B822-299DDA667F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012965-79A1-44DA-9F50-FF3F6D113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D04D0-C040-49DA-B986-7F73E35DA194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8C4763-34D1-48A0-B3EC-E9BF5AFC3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F43D93-030E-44D5-84A5-D4BB82E82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BB8BD-0976-4655-968E-A129D4FE3A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190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71947-D61A-4CD7-8E02-CA7A70E7C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8E061F-3130-4794-B178-5D1B55543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40A911-BD4F-48D2-9CEA-9BDD1B983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D04D0-C040-49DA-B986-7F73E35DA194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FA1DA4-6214-441B-8809-2E895FF62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8CB5C4-98B6-40E1-9403-798EC20AD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BB8BD-0976-4655-968E-A129D4FE3A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4637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0EB62B-CBE2-4AEF-8F5D-F06E969D2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77F5B8-5135-4411-8FB4-F9A9630DAF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1AAE98-7DE1-44E6-9F31-95CA44BF1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D04D0-C040-49DA-B986-7F73E35DA194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ADBF40-FA75-4620-99E2-49F3D2F1C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89A345-7D47-4D90-92B8-1EABD125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BB8BD-0976-4655-968E-A129D4FE3A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7975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5D91F2-F702-4C5C-BE48-5125853E0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517365-9A91-45E5-917C-32888DE8B8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54EEED8-D37A-4AD2-8128-5773957FF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09B6BA0-04A3-4D2A-8F09-4879D2362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D04D0-C040-49DA-B986-7F73E35DA194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015B8D1-6652-4C85-B8AA-5241AA2EA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621E428-B8CA-4F11-8E13-01881D791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BB8BD-0976-4655-968E-A129D4FE3A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574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FD7CDC-1F30-44A2-B2EB-BD274B4E1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2F3B4F-ACD1-47D0-AC17-F5B85CB428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97E4141-76B1-4A27-8586-B25B6C09E0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4D53577-19DA-4825-A9F0-4AFFBEC03B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56F695A-CAFD-43DB-8971-CB3DC6CC67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5F430D0-7CFA-4EDA-8C2E-B4A32698B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D04D0-C040-49DA-B986-7F73E35DA194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8AFDEE5-4F6B-448F-BCCB-13C71759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40CFD6A-2DCF-46C6-B639-BD97E576A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BB8BD-0976-4655-968E-A129D4FE3A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7067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956011-3055-48B1-8F1B-1B3DF03F6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26AF510-C173-403E-A25D-5F932B526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D04D0-C040-49DA-B986-7F73E35DA194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658BC63-FA27-4E23-8963-DB215E9B4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A97614B-FDE4-4659-AECB-40CBD9447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BB8BD-0976-4655-968E-A129D4FE3A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5246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724222D-E9FC-41FC-A37B-B814825A3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D04D0-C040-49DA-B986-7F73E35DA194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620E9AB-3BAD-41C3-8DE6-97AC8470F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2F68A59-E6A5-4C6C-9432-86F201904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BB8BD-0976-4655-968E-A129D4FE3A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366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913C5F-45E8-47AD-9E0E-8102AAFC0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2AF043-D7E2-4F32-B553-1FD54A425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F53BCC7-60BC-45BC-B6A3-6FE47BB2F0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A47C02-7361-4762-90AB-660476D6E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D04D0-C040-49DA-B986-7F73E35DA194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9B210F-0FF1-4F50-B88D-9E7447AE5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A05EA8-79C0-4AB3-A6CD-0F16E9A2E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BB8BD-0976-4655-968E-A129D4FE3A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6389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F2379F-2250-472A-BE3D-496809272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2C0AF85-C163-4152-9FA9-3971C6AD3D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AD0ED4-3BCA-4820-B5F0-27096893EE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7507603-DB8E-4BA5-AAA9-1759FC232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D04D0-C040-49DA-B986-7F73E35DA194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4A652D6-435A-4322-BB0A-05B0979FC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895FE85-986A-4BF2-8B4C-F688A0F77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BB8BD-0976-4655-968E-A129D4FE3A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0569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981A237-CF71-4C9A-9985-95F95DB5C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D55BD9-97DF-49FD-9FC7-629B44D09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B1E384-30DE-4AF0-B930-0A5ED68522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D04D0-C040-49DA-B986-7F73E35DA194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DB5432-7B25-4D65-BFD6-8AACA393C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2C4633-909B-40F6-836E-B4F85B1C0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BB8BD-0976-4655-968E-A129D4FE3A7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654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B32CAFF-ABEA-4AD7-8069-37FCB1A11301}"/>
              </a:ext>
            </a:extLst>
          </p:cNvPr>
          <p:cNvSpPr txBox="1"/>
          <p:nvPr/>
        </p:nvSpPr>
        <p:spPr>
          <a:xfrm>
            <a:off x="768626" y="437322"/>
            <a:ext cx="2517913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MX" dirty="0"/>
              <a:t>Mariana Tovar Castañón</a:t>
            </a:r>
          </a:p>
          <a:p>
            <a:r>
              <a:rPr lang="es-MX" dirty="0"/>
              <a:t>Brazos_County.csv</a:t>
            </a:r>
            <a:endParaRPr lang="es-E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A46FC41-D0AE-458C-A742-519112E8BA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304" t="16021" r="18695" b="8774"/>
          <a:stretch/>
        </p:blipFill>
        <p:spPr>
          <a:xfrm>
            <a:off x="2040835" y="1265582"/>
            <a:ext cx="7315200" cy="5155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9959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Mariana Tovar Castañón</dc:creator>
  <cp:lastModifiedBy>Mariana Tovar Castañón</cp:lastModifiedBy>
  <cp:revision>2</cp:revision>
  <dcterms:created xsi:type="dcterms:W3CDTF">2020-10-06T18:58:48Z</dcterms:created>
  <dcterms:modified xsi:type="dcterms:W3CDTF">2020-10-06T19:01:20Z</dcterms:modified>
</cp:coreProperties>
</file>