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B9081C-7261-4CE5-8C49-22A0127C1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8B59CA-603D-4CD1-BBFD-51153E178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07FD7F-3BEA-412A-91F1-D7C83B67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102237-D4CA-4C6B-859A-02FE514A4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D5EAAD-7432-4A14-8FAC-8D8A89E2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027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CF9C4-6ADF-4A26-A9E9-C61D8ABEF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EB3051-1140-4A64-B722-13CBFB431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407C9D-6475-4187-B68C-FA3AC22A7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AF06D5-8F1F-4E37-A762-E7C970E7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0E3F05-5A11-42F1-80C8-46963159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510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FA82EAD-F812-4A76-80AD-6F73CCD0CF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553E76-9B7C-40B4-9213-D28294DF2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9B2189-A983-44D4-8644-C620D07C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401269-853C-4195-B799-5C5F08E9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21F1F3-3C01-4A55-B63E-C1AB2ECD9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05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52EA9-C334-42DC-8210-9D5B34407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9278AF-2B62-4770-A6E4-0C515A7E3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AEDD8D-F29B-4D73-93F7-E5E3970BE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B1178C-7070-45D9-B7AD-79E7184B7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C56C5D-6B27-428D-954F-619DCFFE3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81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A5E59-F56E-49B3-9384-8E8C51A38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960393-638F-471E-A5BB-8F48E4663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0D87A5-6946-471F-9640-ADF9E51F6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AA878D-5E1A-4D7C-B5CD-E9FF6BC92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3BE12E-3733-4A41-A6CF-2A78E2C4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155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F2F0E9-8972-4553-9D0E-9D51F55E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1DCBDC-2065-4FDA-80E6-017C1D650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FBB3019-452A-43C8-9704-7D80AD1B8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FBEE54-45E5-47AD-B6C0-53E9E342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7A85F2-2668-421D-AB01-1144CACC0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763122-FCE0-451D-928D-DC9180C90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271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F194A-1C79-4550-9F30-8E1792DFF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FBA3EE-3EBC-45AB-9E32-79AC1B8EC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E9E6FE-A029-48CF-93AB-F859C2BD8D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C1879B7-268D-4126-A4D9-367ECF7A6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747A3B-5E2A-4BC7-95C3-7EC542D58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B3C2E26-F87E-4153-A535-C95329783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9C28D5F-9D09-4C02-9A8D-A8D3E2EA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069328-4534-4392-8C66-4F724FB1D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6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F3CDCA-8638-4CB9-96C7-956AEA2F0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B79B3E8-A2BA-40D6-AB32-221F13E39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81F3C01-336D-49C9-9A31-9EE291F3C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E9A16F-7281-4C3E-87F8-C4DC61558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495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964CC2-5F8D-49E9-8D1A-9B4458695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571A5A4-9DFA-442F-8F1C-53739909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817D32F-6370-465F-82F0-0BC4F06B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19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0733AC-8FFA-479A-83D8-D7C0935C9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7C8894-98F7-423A-99D3-01D7651F3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31434A-675A-4BB2-88A9-F353CE0E5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115197-3F04-4BD0-AC4E-22C601A91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A4D484-904C-443C-8488-05827CD82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FA05DC-07D1-4F0E-870D-511FBD150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463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92CAB7-8259-457B-926C-E3E2BB7FA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A3A3222-5643-4CB1-A2FE-3D1E915379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EE0171-E924-4BB5-AF8F-C14329C9F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AB6A3E-FC2D-4419-96AE-5005EDD34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C401AC-8B34-4767-A745-4ECEDA64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F1109C-EF0C-4198-9648-477D6D2BE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857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730B4A-6719-44F8-912B-8B24F7CCB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8EAF6E-5AE5-40D7-BD76-DEA80DD8C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647812-AB33-4F6B-9B0B-E831F1D6F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AAF85-1F96-4446-A7FA-3189A7E06A27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5B4E03-BE44-4FA4-89A2-99C9058B9C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9E542C-EE50-4C68-8CC2-B13638210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025DC-57DA-47CA-A9DD-0B077766AD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356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0678EA7-DCF2-458E-9CCF-CA70642CFF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44" t="16348" r="8152" b="10319"/>
          <a:stretch/>
        </p:blipFill>
        <p:spPr>
          <a:xfrm>
            <a:off x="2849217" y="1095859"/>
            <a:ext cx="6864627" cy="502664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B32CAFF-ABEA-4AD7-8069-37FCB1A11301}"/>
              </a:ext>
            </a:extLst>
          </p:cNvPr>
          <p:cNvSpPr txBox="1"/>
          <p:nvPr/>
        </p:nvSpPr>
        <p:spPr>
          <a:xfrm>
            <a:off x="768626" y="437322"/>
            <a:ext cx="251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Mariana Tovar Castañón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539959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Tovar Castañón</dc:creator>
  <cp:lastModifiedBy>Mariana Tovar Castañón</cp:lastModifiedBy>
  <cp:revision>1</cp:revision>
  <dcterms:created xsi:type="dcterms:W3CDTF">2020-10-06T18:32:24Z</dcterms:created>
  <dcterms:modified xsi:type="dcterms:W3CDTF">2020-10-06T18:34:07Z</dcterms:modified>
</cp:coreProperties>
</file>