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1C3A81-60EB-426A-A662-A8164E8154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6A861E-6DEF-4012-ACDC-93EF150E2D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514F33-F06D-42F6-B7D0-00C349407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689D-6F00-4121-B559-F6041F4FD31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E96CC6-F97B-4A75-969A-783D73929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6B865C-0770-4158-A08E-ACC2F72F5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9885-201E-4B5A-BA0C-2C091D1BD1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794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BAAA89-75F1-418C-AE02-732E66F87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CADE4ED-C96C-4D83-B584-E1AAE1B34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38B70A8-EDF8-48E1-8A11-3CB23EE38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689D-6F00-4121-B559-F6041F4FD31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12CD4F-3FF7-4EEE-B7C3-5060BE1A8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C6FE91-5781-4A76-8AD5-41F6D2951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9885-201E-4B5A-BA0C-2C091D1BD1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666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F07BF27-CAE6-459E-8CEE-8E15B022A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6FBAA7E-8727-430A-A0A5-BB5678133F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55A35B-F239-4E1F-A286-EE94833C4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689D-6F00-4121-B559-F6041F4FD31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11A11B-B24D-48BC-8F0A-027401987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D50F42-8CBB-4C0C-8C61-F5BC72422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9885-201E-4B5A-BA0C-2C091D1BD1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467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D8A4D-E9E5-4C52-A415-E7C0FBD44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FA65DB-E1AD-46E0-BDB2-6CAF77EC9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D049C2-3D2C-41AA-B085-36B478A32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689D-6F00-4121-B559-F6041F4FD31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A463D3-939E-43F1-ABC1-3659B4FC0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3237E4-D1CC-4C87-AB62-C248F5529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9885-201E-4B5A-BA0C-2C091D1BD1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695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2A4DCB-CECF-46E8-9D86-0579AF7BA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D3DFA6-918A-4FC3-A323-C87A4EACD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AD3954-F373-44C7-848E-B479AFCA0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689D-6F00-4121-B559-F6041F4FD31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0311CA-59D9-4F9D-BF48-55A67B7EC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F5589B-9068-4E3B-BCB4-D9DD41079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9885-201E-4B5A-BA0C-2C091D1BD1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1794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C6167-BE64-4484-88D0-4DDD11CDA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5B1B43-5B5F-4382-BD5C-8D3EAAE9E5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7962543-03FB-4620-ADFE-CF4460E74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142F228-A7F4-4AC9-9F13-26E2F6641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689D-6F00-4121-B559-F6041F4FD31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330054E-57F5-4EA3-B73A-DF5CA6EA5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F6EDC3F-2889-482D-B159-EE7BE30F0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9885-201E-4B5A-BA0C-2C091D1BD1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246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CA84A-C0EC-4548-9893-EA6FFF109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78DEC9-466C-435C-A4C8-6732A5319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50C99A4-2860-4352-A0A1-B0A7A7AF3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00399E2-5CF6-480D-831F-E7257FB1B2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2ADEF8A-FF53-47E8-A696-21D8481512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B5A80A6-9882-4DF1-A2EB-A892D8589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689D-6F00-4121-B559-F6041F4FD31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1DB494E-8149-44D6-9701-EE39E3E3F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422C224-E77D-4172-BED3-66601A6EA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9885-201E-4B5A-BA0C-2C091D1BD1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8523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3E9529-791D-4BEE-8D96-CB25C5922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BE32B6B-056A-4617-850A-92F017AA0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689D-6F00-4121-B559-F6041F4FD31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A7AF0B0-5639-42D3-B8D2-853C310C8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14F6285-A1CF-4351-8667-4CB58927E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9885-201E-4B5A-BA0C-2C091D1BD1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29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AF1C96C-20B8-48C6-B25A-9BCF75E84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689D-6F00-4121-B559-F6041F4FD31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55A4938-B8C7-427A-A0B5-60C09A8D5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1F70CCB-1FDF-43BE-B54A-E6D7B3972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9885-201E-4B5A-BA0C-2C091D1BD1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4725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4B6555-F928-4774-9D3D-04776816D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6702D3-5B29-44EF-B5A8-AF0F39BAF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E1A4CC3-20A8-431C-BC9D-4ED7C1AB62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B7B6FB-4200-4E9B-8371-1E00BF70F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689D-6F00-4121-B559-F6041F4FD31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52D6AAA-6202-43C7-9073-53798E9CD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DD8D4D-05B4-47B1-B2E0-6C35492C8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9885-201E-4B5A-BA0C-2C091D1BD1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2317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85E597-F2A8-456D-BA81-BAC141D1A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DD0F77D-CBDD-43DB-8BC9-233EB58E57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E491CF1-98EA-413B-83C8-A410E26BE8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F44DF11-34D9-42F4-B8DE-D01AA7B5F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689D-6F00-4121-B559-F6041F4FD31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DFCF5C6-2921-4B9E-AB32-A8CA0EB4A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0ED838-C453-4D9F-94D2-0E1E05C4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9885-201E-4B5A-BA0C-2C091D1BD1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925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CC452F2-4C99-4AFA-8F58-C8DD75E41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D9FC82-EC28-4134-BAB1-EE1EAA2009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82DABA-4C8B-49E5-BF1C-CEB8C7A01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F689D-6F00-4121-B559-F6041F4FD31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D6A3F5-06ED-46D9-924B-9CC8F8837B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558A35-C05D-48FC-85BD-FDF5364E6A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F9885-201E-4B5A-BA0C-2C091D1BD1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102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57D62360-2D02-4CDD-B65C-DD7594680C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249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César Avila Trigueros</dc:creator>
  <cp:lastModifiedBy> </cp:lastModifiedBy>
  <cp:revision>1</cp:revision>
  <dcterms:created xsi:type="dcterms:W3CDTF">2020-09-29T19:40:11Z</dcterms:created>
  <dcterms:modified xsi:type="dcterms:W3CDTF">2020-09-29T19:40:35Z</dcterms:modified>
</cp:coreProperties>
</file>