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7093" l="0" r="43055" t="24234"/>
          <a:stretch/>
        </p:blipFill>
        <p:spPr>
          <a:xfrm>
            <a:off x="1639300" y="165425"/>
            <a:ext cx="5865399" cy="479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