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FCC2C4-3F73-4338-ABB5-DE73BA8C4C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F2E7624-E034-4EDC-9006-E48C50F9D0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B8F0EE-6A3C-40F9-A6CB-A30BBDCA9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1CB26-EA0B-4082-A079-D5154D97EA06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B32D02-C1A9-426A-A165-A0515AE01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D96A59-98D4-446A-B3C9-6DCF89910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DCDA2-1491-48E3-9343-E21AE58A9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6752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AD0BA1-237D-47F9-8933-81DD360DB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B9F2E5F-E5C2-44D3-969D-B04C4D2FBB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C82DA6-B1CA-4F80-AFC8-AEFCF3166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1CB26-EA0B-4082-A079-D5154D97EA06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ABB8D1-B6A8-4965-BF9D-88752F18C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E94F06-2C8E-4B2E-955E-D0ECED9DA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DCDA2-1491-48E3-9343-E21AE58A9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956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8FF50E3-77F1-41FB-87A1-D6A520BF8C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29EDD72-8E40-40FD-A311-A632943C3C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A4B78C-7C97-436C-9028-448ED104A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1CB26-EA0B-4082-A079-D5154D97EA06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3A97F8-813B-430B-A8B3-C607BCE35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358580-89D3-4763-A987-02D77523E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DCDA2-1491-48E3-9343-E21AE58A9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8373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F51CD6-8E6D-474E-B1F5-D8B8A4ACA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4C950F-C6BC-46DC-88F7-A912B7DB5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37C4E6-E193-4C76-B470-EBF9E93E9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1CB26-EA0B-4082-A079-D5154D97EA06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396C77-7B3B-4A62-BF4D-713DFEF4B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9579C0-B3A1-4784-8D3A-23B8E02F3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DCDA2-1491-48E3-9343-E21AE58A9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4164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167425-7571-44CC-AD56-DFECA0E35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438C6D1-9C57-4281-918A-EC46E8DCD2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BCB27E-90AD-487A-9016-C623FDA6B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1CB26-EA0B-4082-A079-D5154D97EA06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F2F686-6EDA-4D04-8912-0C9E2BA80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E50193-66B3-43A5-83D8-23AC55F90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DCDA2-1491-48E3-9343-E21AE58A9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92277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46ACBA-B3AC-453D-B13B-89DBBC400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0B9ED8-C1BC-444B-BD9F-AED8F9524F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F06E462-7885-4AA6-8CC7-56B738B727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E8138A4-C290-4AD4-B2FE-A981199C9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1CB26-EA0B-4082-A079-D5154D97EA06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33D1C8-9A03-4954-89F1-899727A08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BD61FE1-98E4-4717-864D-A3DDBBFD4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DCDA2-1491-48E3-9343-E21AE58A9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3482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5A7D73-E72A-4799-8362-657BF790B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D7A947-B56C-4D18-B875-5463FA0841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C13162E-9B62-422F-A1A7-BEE7594603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BDB8640-C590-4ED2-A07C-DCE1E3F8A2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7CAAF07-BAED-4862-A511-7C10DAAB77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B777EEB-B377-43D7-9EA6-CFC72E449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1CB26-EA0B-4082-A079-D5154D97EA06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AA65344-DAF5-478F-8319-7D4977585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11D5D86-DEA6-44C9-AA07-24C8E0C52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DCDA2-1491-48E3-9343-E21AE58A9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0630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1B6832-4C5E-414B-A9BC-A97EDFB9F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4FB2E18-0C0E-483C-A187-AE80BAD09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1CB26-EA0B-4082-A079-D5154D97EA06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DFAC18E-FD50-4E9B-B29A-6E8AA79E1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E51D0F4-4412-4B3F-BEDB-A94BEDD6A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DCDA2-1491-48E3-9343-E21AE58A9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065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2914A78-2403-45A7-ADF1-6C7E48527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1CB26-EA0B-4082-A079-D5154D97EA06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FAE8FBB-912D-4295-BD5E-090CD768A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E5CA274-38CC-49F4-A4E0-D2E17A6DE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DCDA2-1491-48E3-9343-E21AE58A9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0945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EBC6DC-A2F2-4AE0-BF4F-95A3E9792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16A3E5-B350-4612-824E-C4B013190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D3BB27D-ECF9-4F6E-AF37-A0E9F0D64D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C3A59B5-6C53-4B1F-AE44-8CAFF689A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1CB26-EA0B-4082-A079-D5154D97EA06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8EB2983-E46B-4EAE-B9D0-B8104C19F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1069F4-A50E-4607-8FED-81D2A0BE1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DCDA2-1491-48E3-9343-E21AE58A9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2658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272C6F-4E3D-4042-9C4C-03E459864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34BAC98-0BBD-49EF-A27A-78EC0E1DF6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F73A4A1-CAFD-4484-A0D1-C7E50A55BD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B703183-63D3-4F8F-BBA8-0421D25A0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1CB26-EA0B-4082-A079-D5154D97EA06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19F83CB-C7A0-40AD-96C9-8E14E48A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592039E-B331-4B18-ADFA-7D07C589C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DCDA2-1491-48E3-9343-E21AE58A9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4833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DDF8D93-15D2-4AEB-AA59-ABAB86484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84F24A-468D-41EA-B0EB-170774FFD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7D5FE3-94E1-4F27-950A-648CDF8902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1CB26-EA0B-4082-A079-D5154D97EA06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CE19DB-901D-4D5B-B819-D5951138CF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80C394-99FD-4462-A651-B0358CEDC3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DCDA2-1491-48E3-9343-E21AE58A9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9496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75C6938C-31E8-4452-80B7-B0B90D29CB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783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zelik.zeel@gmail.com</dc:creator>
  <cp:lastModifiedBy>zelik.zeel@gmail.com</cp:lastModifiedBy>
  <cp:revision>1</cp:revision>
  <dcterms:created xsi:type="dcterms:W3CDTF">2020-09-29T18:52:49Z</dcterms:created>
  <dcterms:modified xsi:type="dcterms:W3CDTF">2020-09-29T18:53:25Z</dcterms:modified>
</cp:coreProperties>
</file>