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5BFDDA-FF51-4CB6-A634-A26620D57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96346B-8D6C-4487-A356-66B1D369D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BC6FA2-ABE2-4A39-AF09-288600404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0DED1C-AC91-4F40-A383-1DC167119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9EBF70-732F-413E-91A4-AF4FEB24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96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8C5372-1779-47EB-8026-51A763B20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5BAF9DC-695A-44D6-A3E5-1C701F0CC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6BD460-DC30-45D7-99BC-67B34338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D5E961-D298-4665-938B-1E3642D57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1FC83D-5A36-4BCD-83A5-7784696F6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205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5B4F66-0724-40A9-82B3-052D185255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285B665-6377-420B-AF50-3EBB059B7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05D5E8-05CE-4648-B6E3-9517B3E43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F067D4-6400-46E2-8C81-1782259F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0AF551-75BA-4865-9F50-51871F70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368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DA2B25-10B3-4BA1-AE0B-77EAC8A6A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351057-6F47-466A-A021-F9B78B955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30CFA2-B368-4592-A391-709C386BE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1707DB-8FAF-4C1A-942D-408791052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06BED1-31B8-4963-A417-9E562F119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263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F2A97-9FEC-4307-B0F4-2DF88BD94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A7A3AD-0522-4429-B41F-7FFBC1D0E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9C9C9E-1751-4599-BED7-781C0877C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13B116-E476-43E1-8D08-8F83F53A1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11E3EA-54F9-4CD4-84B8-86F592EA7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880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74E7F0-1E68-46B7-B416-FFC40D6A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A95BFC-8932-4A5F-BD13-3A9440C8C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0F599B7-C701-42DE-9FE3-C9E05F467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479BA1-7EFD-49CA-9140-E2D72132F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3125E8-C1DA-4355-91C1-800DF9BA5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BDFD71-2707-4CCC-802C-29C5BD73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6288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E708F-04F3-47BD-A60A-D4E24C4C0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464920-5D9B-4693-AF87-0187C8F1E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49A357-2E92-43D4-B569-969D075E3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A5E8590-EC93-4FDA-80A9-146D677D3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71D2AEB-87C1-4D87-BE3A-E392990399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7E578B5-30BA-4DC6-BBA8-AC64A7E27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750AB2-EAED-4244-AE38-BB5C9A57B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F24259B-AB8D-4077-8425-10ABD9367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657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71A7E8-A21B-41AD-95E1-0DB31E9F7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95FC02E-3AEF-4FB8-910B-7A1CD484B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06E701-437A-447A-9410-50EFAE83F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1E460D0-7C93-4761-957D-271EF31BF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247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31DD7AA-184F-47F2-ABA6-55BCDB3FF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E7ED56-9553-4566-8E98-EC94C388F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5AC244-D437-4856-B0D8-D59CF473F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871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E1688A-BB97-4ABD-926E-4A1AFA441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82A8B8-DF85-46FE-9889-11BF18A7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02D9B3-FA97-4D79-B3E3-0A067524C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365E63-F374-47B5-B6B4-E91196100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FAE58F-569E-43FD-86A4-31EA8772F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BADCE8-5339-4DF0-9956-78CD4653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6910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334874-364C-4BB5-AFD3-3267B18F2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0B3BCCE-842D-4E80-B09B-31D37A4D70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1A11CA-7EE5-48DA-BE76-9C418F5A3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17BB0D-C168-484A-B34A-CCA8A0421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0A3C8C-92B4-4AEA-8DAE-B1109462E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EA7A4F-FA0C-475F-B5D5-D19A4507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391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B0185A-CD11-4E40-8B11-8E3858750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432BAF-F0B6-4279-B163-0B73F953E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0F186A-3F6E-4AD2-8D12-E3C6E39AB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C9D04-2B22-4421-840A-B0FC3DC8C661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ED2307-4E8A-4526-A22B-B089117E15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678849-3D62-49A6-B5CB-117D4597CF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87A68-EF60-450E-9DC5-9179AF27BB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4018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1BC7DDE-1540-4212-ACD8-E0A330BAF6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03" r="5543" b="9545"/>
          <a:stretch/>
        </p:blipFill>
        <p:spPr>
          <a:xfrm>
            <a:off x="0" y="119269"/>
            <a:ext cx="12085983" cy="6361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4262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zelik.zeel@gmail.com</dc:creator>
  <cp:lastModifiedBy>zelik.zeel@gmail.com</cp:lastModifiedBy>
  <cp:revision>1</cp:revision>
  <dcterms:created xsi:type="dcterms:W3CDTF">2020-10-06T18:49:16Z</dcterms:created>
  <dcterms:modified xsi:type="dcterms:W3CDTF">2020-10-06T18:50:47Z</dcterms:modified>
</cp:coreProperties>
</file>