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AD0A05-1E7A-4088-9A85-76B2143AF6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DB10808-9F28-4CDE-97C0-345434FAE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16AC14-06AF-46B6-8C3C-41C5A174B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FC00-7872-45AE-9849-319CA336CF4D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11586C-A569-4812-AA80-CDC06F2BA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F62205-D113-40B2-A7CB-20C3EDA2A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6644-F0F7-4AB9-B8F0-A384B1494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4848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DED309-E7F1-4F45-98F2-96B8837C9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2508109-15A0-4D62-AB38-6F380F8ECF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A8B789-81AC-44BE-8D22-6F9716AE4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FC00-7872-45AE-9849-319CA336CF4D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68429A-93DA-432B-9102-04B9057F9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4FCAA4-F269-4CCE-BA2F-8EFE970D9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6644-F0F7-4AB9-B8F0-A384B1494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23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C74CB0E-A16E-4FA1-B395-06919FED85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8C80B88-F35E-47D9-93D6-339C20E4F1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03D3F3-3EC5-4DA2-82BE-CB40C1BA0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FC00-7872-45AE-9849-319CA336CF4D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980061-9037-4287-AEC3-8E72B4A04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07612C-4D3B-414B-8D73-6BFBD16BA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6644-F0F7-4AB9-B8F0-A384B1494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626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258527-2743-4327-A6AB-915119331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A2253B-49DC-41EF-A748-944AF1F5AC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3709B8-ED37-485D-B8AE-593DBE7EE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FC00-7872-45AE-9849-319CA336CF4D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C54468-5CF6-409A-8CF9-254E9801C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24CCDE-88C4-49DB-A305-8146D6114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6644-F0F7-4AB9-B8F0-A384B1494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685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6A789-55B7-48E8-8881-5727DC7D9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D2BFB24-2233-4B78-B49D-7815205B3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C78F04-1EBF-4C67-9FEF-A6FA93CCD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FC00-7872-45AE-9849-319CA336CF4D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CB1ED0-8EE4-4ED0-97B6-467DF2A0D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93E6C6-4724-465B-A59A-249519A4B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6644-F0F7-4AB9-B8F0-A384B1494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115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99C5BE-9831-4A6A-82F3-73CA614C7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3595D8-3EDC-495E-852D-4F57799E61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34C4BA7-EFFD-4845-9A66-6EEAEFA146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9D3E86E-C3B6-4A9F-9298-BED7954D0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FC00-7872-45AE-9849-319CA336CF4D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C4F3BC6-DC8C-4099-A344-07B6F17E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0BC92DE-D212-482B-AAC5-4BBF3B115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6644-F0F7-4AB9-B8F0-A384B1494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8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98A838-C8B7-4D46-9389-ABE19B404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87EE95-0E39-4F17-95E7-DA8BC19D3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F676594-5074-4BAB-942E-62EA264AA3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2DDBCFA-38EF-490D-B0C1-91023271DD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33533B0-CCDA-4A99-99F9-B6F9EB8DAF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D81C879-8840-4CB4-8AA5-3B8D01051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FC00-7872-45AE-9849-319CA336CF4D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D5ADB21-EFF1-4CC4-AB74-40ED6354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DF9F4E8-6364-408D-8058-3B4CB4BAB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6644-F0F7-4AB9-B8F0-A384B1494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0774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8284FC-3FA7-49B3-BF4E-0E676744A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EDB3259-0C93-4019-AF2A-3DA63AD9F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FC00-7872-45AE-9849-319CA336CF4D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2467F96-A5C0-487A-92C1-C5D0265D1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B2DA45-BF52-433C-B0B1-267124548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6644-F0F7-4AB9-B8F0-A384B1494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82432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025CA33-7230-41E1-A208-13D367EE5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FC00-7872-45AE-9849-319CA336CF4D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D968BE9-A58A-4CCE-B887-918F27506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A009505-56C9-43B0-9D37-7D95CBBDF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6644-F0F7-4AB9-B8F0-A384B1494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9394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C6B1F3-90A9-4FE6-9E4D-DCCE27F9B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C28DCC-75C9-49B9-84DE-17D160A8D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C4F840D-5CEA-42D4-8DBA-A91B30015E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55347D-879B-4387-975A-131E26634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FC00-7872-45AE-9849-319CA336CF4D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F4A1CE6-36D6-4DD9-A286-087977B21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F171B5F-14D5-4AAB-9B1C-931B10F48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6644-F0F7-4AB9-B8F0-A384B1494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0648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A970C8-A414-4739-BBF8-6328994A0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A0CB6EA-D14B-40F5-B237-9DB868301E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0691D51-CE32-4B80-AA0A-9228CFAF7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0CAE125-B446-4DEC-B242-CF611A57F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9FC00-7872-45AE-9849-319CA336CF4D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3B505CE-BF92-477D-8BDE-E2C4D1778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DB2D38F-AFFB-4AFF-A460-6148FA05B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6644-F0F7-4AB9-B8F0-A384B1494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7541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F071852-513A-4AB7-B6AE-F71A35434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C75ABA1-8890-4BC0-8025-77E152534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649BFF-37C1-47D0-B961-39DC6BEA79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9FC00-7872-45AE-9849-319CA336CF4D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EA7A57-4074-469B-989F-21E053165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9FB8CF-A3DF-449C-AF16-AA56862E24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26644-F0F7-4AB9-B8F0-A384B1494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4771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FF7C9B9-C00B-4EAC-BA8A-AAD3FDBCC5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8875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zelik.zeel@gmail.com</dc:creator>
  <cp:lastModifiedBy>zelik.zeel@gmail.com</cp:lastModifiedBy>
  <cp:revision>1</cp:revision>
  <dcterms:created xsi:type="dcterms:W3CDTF">2020-10-06T18:42:44Z</dcterms:created>
  <dcterms:modified xsi:type="dcterms:W3CDTF">2020-10-06T18:45:08Z</dcterms:modified>
</cp:coreProperties>
</file>