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1" autoAdjust="0"/>
    <p:restoredTop sz="94660"/>
  </p:normalViewPr>
  <p:slideViewPr>
    <p:cSldViewPr snapToGrid="0">
      <p:cViewPr varScale="1">
        <p:scale>
          <a:sx n="66" d="100"/>
          <a:sy n="66" d="100"/>
        </p:scale>
        <p:origin x="72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6736E3F-33A0-42E8-9196-A52C09DE3F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2457C62-5154-4D41-B5A1-63B84288D0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B61B233-9C94-4984-9655-4072741613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0F6CA-BF94-4902-A38E-5F77AF82F5D4}" type="datetimeFigureOut">
              <a:rPr lang="es-MX" smtClean="0"/>
              <a:t>12/10/2020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B5E75BE-3FFA-4A61-8597-8AA7DDECF0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D1D44DD-AFDD-4853-8F51-7CD775EFDA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4F2F1-9D80-4A23-97C6-D7E914E741E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108592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9CA95D-8B98-4252-B7BF-521064D07B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1E5AB8D-0D60-4D8C-8599-133937B00A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B1F313C-F39D-4BA2-990E-8407CA146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0F6CA-BF94-4902-A38E-5F77AF82F5D4}" type="datetimeFigureOut">
              <a:rPr lang="es-MX" smtClean="0"/>
              <a:t>12/10/2020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028972B-D1A6-482B-AD2F-364568D6A2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B35C95C-C654-4737-AD5B-8618962C89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4F2F1-9D80-4A23-97C6-D7E914E741E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54097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B0EF815-BB41-4C47-98E4-ECD24CA84C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FFB4DED-7D69-4616-89DE-D1FBA7C9C8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5EB85DB-2074-4456-BD0E-7C8DF1F566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0F6CA-BF94-4902-A38E-5F77AF82F5D4}" type="datetimeFigureOut">
              <a:rPr lang="es-MX" smtClean="0"/>
              <a:t>12/10/2020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A79FD5E-DB08-4B89-9A1C-13D919E337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1649392-A964-450B-8840-E5E21CD0C6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4F2F1-9D80-4A23-97C6-D7E914E741E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52214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57BA4C-0039-41FE-8B55-0C3922F8D4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3FA4F31-C020-4C09-98C2-588F5415E8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B78037E-DCC7-4988-BD3A-9AB19C0F20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0F6CA-BF94-4902-A38E-5F77AF82F5D4}" type="datetimeFigureOut">
              <a:rPr lang="es-MX" smtClean="0"/>
              <a:t>12/10/2020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338AFDA-DAD9-4950-BD69-9786FF8F62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42F3733-B630-4D8C-A956-2180B24F0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4F2F1-9D80-4A23-97C6-D7E914E741E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23585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6C651F-27C1-4184-A7AD-73C5CE76FB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4ED7FC5-A49C-4937-9480-D22E1D2DB0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CFF6B87-8F2E-47DD-B767-B9199F8045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0F6CA-BF94-4902-A38E-5F77AF82F5D4}" type="datetimeFigureOut">
              <a:rPr lang="es-MX" smtClean="0"/>
              <a:t>12/10/2020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00E2870-40FF-454A-96D7-850FBFF2A4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13998A1-BD02-42B7-A5C7-0B4CDD4888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4F2F1-9D80-4A23-97C6-D7E914E741E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0724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090D40-9F4D-4B5B-842B-1E2AFE3201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42876E8-B814-425A-94CD-B489DAEC99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F93B035-14C8-466B-85D8-97D50038AB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6397876-88D4-429A-A7C3-DE465F3717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0F6CA-BF94-4902-A38E-5F77AF82F5D4}" type="datetimeFigureOut">
              <a:rPr lang="es-MX" smtClean="0"/>
              <a:t>12/10/2020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3C4568E-06D6-4BE7-9466-6755BA1495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C0C301F-7EC2-47F2-840B-1A265BF72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4F2F1-9D80-4A23-97C6-D7E914E741E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68712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998053-9D80-406B-BF21-5D5CB5F0DC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2CA2996-BB58-4ADB-96DA-59D44E8490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9DC038B-3C9C-42DA-B702-9DFF7B2FC1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193DDCA7-6841-4D4E-9EAC-3E77A953D2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ED98B257-D345-4652-B9EB-672F662C02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A53A0641-D860-4EC9-8600-76242C727A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0F6CA-BF94-4902-A38E-5F77AF82F5D4}" type="datetimeFigureOut">
              <a:rPr lang="es-MX" smtClean="0"/>
              <a:t>12/10/2020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97F8FA62-7EB6-4FAD-9701-1B7DD2780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E40FC9D0-10E6-4985-BF3B-6B659190C8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4F2F1-9D80-4A23-97C6-D7E914E741E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55694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D3DBC7-F6F8-4EC0-9DE0-F132782FCC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ED6E8D33-1FDD-4239-BEF2-9D37A23563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0F6CA-BF94-4902-A38E-5F77AF82F5D4}" type="datetimeFigureOut">
              <a:rPr lang="es-MX" smtClean="0"/>
              <a:t>12/10/2020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32B8F1E8-4D6A-4A7D-9A61-3EEAE10945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BC15146-A683-4593-A34F-1E3A39DD46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4F2F1-9D80-4A23-97C6-D7E914E741E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267236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C87A41A4-AC7F-4856-A356-45F1EA643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0F6CA-BF94-4902-A38E-5F77AF82F5D4}" type="datetimeFigureOut">
              <a:rPr lang="es-MX" smtClean="0"/>
              <a:t>12/10/2020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5CCD29E8-049F-4B8A-80D4-7389F6DD6F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DFD9B9D9-B540-47D3-8626-D86E46838C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4F2F1-9D80-4A23-97C6-D7E914E741E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22480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71753DD-9F9A-4FCA-AABE-F5D1AA411A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F1BEF22-E0A2-4405-8A16-DF0E2B1483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2F27167-35C6-4DBD-956F-A56B76970B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6125B72-B734-4A24-B26C-7CF476E34E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0F6CA-BF94-4902-A38E-5F77AF82F5D4}" type="datetimeFigureOut">
              <a:rPr lang="es-MX" smtClean="0"/>
              <a:t>12/10/2020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3F0C08C-A3FF-4946-800D-B35EBB86B2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2B064F3-925B-4A37-9484-05DE86920F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4F2F1-9D80-4A23-97C6-D7E914E741E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456136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D09596-CB80-4938-A5E2-C4C573AC19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A68FD45A-5A76-45A4-A9EE-3E564791ADE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E0488D8-C912-45A4-B143-2D2C02C739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D9B45CC-57A4-48FC-8EC9-6514742D62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0F6CA-BF94-4902-A38E-5F77AF82F5D4}" type="datetimeFigureOut">
              <a:rPr lang="es-MX" smtClean="0"/>
              <a:t>12/10/2020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71000AE-8A88-4099-94F6-E56D1F8E94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A9CE599-1248-476B-A31E-CBA41D223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4F2F1-9D80-4A23-97C6-D7E914E741E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07417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92B4A07B-632F-43FB-A8FE-FDBA9750C0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6322ADF-6594-4C8F-9D28-DDED9A77C2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C5D1AA1-46A3-48A7-886D-3AB74F12CF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70F6CA-BF94-4902-A38E-5F77AF82F5D4}" type="datetimeFigureOut">
              <a:rPr lang="es-MX" smtClean="0"/>
              <a:t>12/10/2020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12F7A6D-C7B9-4A4C-9F1D-605F9FCF28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90C4844-2A19-46D0-BC3B-1E65668CCB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A4F2F1-9D80-4A23-97C6-D7E914E741E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00106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8EC6B4-3020-4C5B-8180-77AF0C2EF6F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A6BE223-A24C-4999-A170-164CAAC3CA9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51F8946E-EB0F-488F-8016-98FED6BF75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736" y="0"/>
            <a:ext cx="1219347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436233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ANDRES VILLALVA NAVA</dc:creator>
  <cp:lastModifiedBy>ANDRES VILLALVA NAVA</cp:lastModifiedBy>
  <cp:revision>1</cp:revision>
  <dcterms:created xsi:type="dcterms:W3CDTF">2020-10-12T19:39:38Z</dcterms:created>
  <dcterms:modified xsi:type="dcterms:W3CDTF">2020-10-12T19:41:18Z</dcterms:modified>
</cp:coreProperties>
</file>