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6" autoAdjust="0"/>
    <p:restoredTop sz="94660"/>
  </p:normalViewPr>
  <p:slideViewPr>
    <p:cSldViewPr snapToGrid="0">
      <p:cViewPr varScale="1">
        <p:scale>
          <a:sx n="46" d="100"/>
          <a:sy n="46" d="100"/>
        </p:scale>
        <p:origin x="54" y="6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855BD7-2BD7-43CB-B3A3-9ACFBCC90E5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5580221-AAD1-4A02-982E-D00A1486E24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95EDD3E5-DFDF-4CFC-8641-EE1B9E1B0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3ED6BED2-94DE-4253-8DE8-88D6F5A2D9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388F66A-76FD-4723-9595-0A63AC59F5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31508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4AC91A-7250-4DF1-9310-E2B8187A4E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B9398686-7894-48EA-A8C1-2C01F495066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3690DDAE-C31F-4287-881A-335AAFE47B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B256A67-88F1-4566-B382-2B64B04354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8325C0-EF9B-405B-AA98-54B68BD54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2700403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888FA49-F648-415A-A03D-965499CFB1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4C856F7F-98B7-4E10-990E-B5D9DCB14F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B0F30AD1-10B8-4667-8497-1C546BFFA6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A720D1-C653-4194-BA1B-664F42737B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0C7167B-002D-43B0-94A8-13BFA76BCE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7557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4A3DAC0-202E-43AD-BA14-6FFAAFF96C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292F275-A9BB-4AD8-B09A-63910B31CD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2716E876-7420-4D47-B627-A6D9871AC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B9C2FF2-9715-4453-B95F-FEF3E9487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F6242284-81E7-4983-B292-4AB2DC637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218010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7BAAFC7-BD6B-4A63-852A-9A147DD5E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BEA82A70-9470-431B-BF30-F448D12CF2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E9A9DA-FF47-4070-87AE-A3D8563DD1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5625F47-41E3-4DDB-BAC0-76963213F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2E40047-CB4A-47F9-A701-988C07EBA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092310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53AF166-BF98-4D24-B15A-79B7DAE326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B2541CCD-3373-40CC-9D93-308D8638FE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640395-8C9E-4ABF-A211-5C1EAA4953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704DA80-99AE-446D-8BC7-49073A053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ACE9C85-473A-472C-B0F2-D7ED47FE47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3AA0150-1195-47E3-B76F-5813357D9D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60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B6A47-188D-4E48-BFEB-158B854E14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4488E77-8E8A-4560-BC49-BD76854636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46FC744E-B930-47CC-9121-29F32C7B0AB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0057F029-5EFB-4462-A6B5-09C9DFE60D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9F6EB8AE-BB76-4DAE-95FD-508565985ED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FA6DDAA2-1EC3-4C0C-B7A1-A1A5CA1F45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D0CECD40-1A45-4D10-912D-F50160E32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0B3EA83B-760C-40CE-8A71-4F2208C7E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411770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CE9E426-8A99-4F98-98DA-4643C1BF1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304B21E0-0513-417B-8538-14599611C1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37EA751D-F9EE-4CDF-BBD2-177788582D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534B472A-3135-49E8-8FB2-FEE4E7987F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382685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06D9DEF-AFF5-443B-B910-B5EC4FDFCB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DAD4EBDF-E533-458E-AE97-28AF5F4B32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84A8AE24-D76F-4C72-8CEE-53CB8489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386172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3B6884E-67FB-48D4-8122-FDEA4465CB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C0B2574-7E56-40FE-9F5E-96BF238FB5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2174D32C-FA95-4745-A061-16D85660DD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F7FCA75-5DF1-4EA8-949C-9BB6164DF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A37D812E-5762-407A-9B27-00F0B07D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55145D54-0EC7-400E-8159-076984568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2242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504C576-F1EE-43C8-8610-62CCCDFDA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01990E60-DD11-45E5-B759-342C7A77EB8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18D86523-9720-4752-A266-576864554F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6ED629F-4829-452C-82D0-B9D854F1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101A1F1B-FDBB-42DB-B17F-EF7A18DB5C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319E980-6BE8-47C9-B6CB-8250A5576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343081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9089789-11EC-4E8C-BEC7-CF80B8B91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C3519D8A-AD44-4915-9729-5388A0A3ED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MX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2874EF0-2831-453C-827C-18ABBB022E4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DEDC7D-D3F5-4647-8A92-52E36153B577}" type="datetimeFigureOut">
              <a:rPr lang="es-MX" smtClean="0"/>
              <a:t>29/09/2020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82C9A8B-E960-4F8D-A11D-475C8DFD316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964F76F-1A61-4C7E-A5B8-C5FFCD3040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334D04-3219-4915-81D6-A15730F7D4B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2519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E11C4E8-7339-4C84-8A48-F57CE8D0AC7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BDD7039-60D1-41F6-B6F9-9226FB4C9A1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566CFCA-377D-4572-BFE2-B74FF5594F0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79780"/>
            <a:ext cx="12192000" cy="68546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78621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de Office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ANDRES VILLALVA NAVA</dc:creator>
  <cp:lastModifiedBy>ANDRES VILLALVA NAVA</cp:lastModifiedBy>
  <cp:revision>1</cp:revision>
  <dcterms:created xsi:type="dcterms:W3CDTF">2020-09-29T19:10:15Z</dcterms:created>
  <dcterms:modified xsi:type="dcterms:W3CDTF">2020-09-29T19:12:12Z</dcterms:modified>
</cp:coreProperties>
</file>