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04" autoAdjust="0"/>
    <p:restoredTop sz="94660"/>
  </p:normalViewPr>
  <p:slideViewPr>
    <p:cSldViewPr snapToGrid="0">
      <p:cViewPr varScale="1">
        <p:scale>
          <a:sx n="64" d="100"/>
          <a:sy n="64" d="100"/>
        </p:scale>
        <p:origin x="72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BB0DB3-A8FF-4ABB-9E2E-D960422260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025308"/>
          </a:xfrm>
        </p:spPr>
        <p:txBody>
          <a:bodyPr anchor="b">
            <a:normAutofit/>
          </a:bodyPr>
          <a:lstStyle>
            <a:lvl1pPr algn="ctr">
              <a:defRPr sz="6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EE0618-75D7-410F-859C-CDF53BC53E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86729"/>
            <a:ext cx="9144000" cy="1135529"/>
          </a:xfrm>
        </p:spPr>
        <p:txBody>
          <a:bodyPr>
            <a:normAutofit/>
          </a:bodyPr>
          <a:lstStyle>
            <a:lvl1pPr marL="0" indent="0" algn="ctr">
              <a:lnSpc>
                <a:spcPct val="120000"/>
              </a:lnSpc>
              <a:buNone/>
              <a:defRPr sz="1800" b="1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237F11-76DB-4DD9-9747-3F38D05BA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59F581-81B0-44B3-ABA5-A25CA4BAE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10D591-ADCF-4300-8282-72AE357F3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9470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E5C77-55F8-4677-A96C-E6D3F5545D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A064EF-ADDA-4943-8F87-A7469D7997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B0D493-D1E7-4358-95E9-B5B80A49E6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E98326-3276-4B9E-960F-10C6677BF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4C3AC2-288D-4FEE-BF80-0EAEDDFAB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432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3333C6A-5417-40BD-BF7A-9405832237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3BCB45-B343-46F6-9718-AA0D68CED1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BDA2A4-FD34-4E17-908F-4367B1E64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B87AE3-776D-451D-AA52-C06B74724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A0C4D5-BE1E-4D6A-9196-E0F9E42B2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392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D75558-A264-444E-829B-51AAE6B4BF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8D9373-37D1-4135-8D34-755E139F79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5E4A6B-1966-4E57-9FB8-8B111E97BC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11/10/2020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3FC3DD-F2BE-41FF-895B-00129AAB1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1F830C-8424-4FAF-A011-605AE1D14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842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0A1BE8-ECC1-4027-B16E-C7BECCA9D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46C7E1-471A-46AA-8068-98E68C0C20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7C9F8F-EC48-4D16-B4C6-023A7B607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9FA5B3-F726-417B-932A-B93E0C8F5A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7D21F1-1A24-43EA-AB09-3024C491E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9959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16569-B648-4D50-BEB8-E8DAE24D6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0831B3-A1FD-470C-BEEE-4CFB441502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4493"/>
            <a:ext cx="5181600" cy="42524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F34A17-C244-438C-9AE3-FB9B3CE3BD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4493"/>
            <a:ext cx="5181600" cy="42524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CFA3AA-3FC1-4B98-8F99-1726F1AC0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E10883-BACC-41A1-9067-ECFDB937D7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7660A2-13C9-4432-A6EB-A4FF3D78F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71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7C843-C993-4E9C-80DD-3620816E5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91A8E3-B066-4511-9C6E-A3435B64DD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734325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E86B63-4102-4802-94D7-F138F80F3E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58237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C924765-08A7-4A60-86DC-DC420F60BB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734325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AA2795-EFB6-4000-8F25-FBB62646C0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58237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942CFB-FE12-494A-9C41-3CB90F07B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C3A07E3-59E1-4EBD-9687-4B6ABE96AC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CF7BB23-7539-4674-8B66-ACEFF9468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306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5841DB-C73C-4968-B434-A6AA14DAF6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08152BF-92C7-4BF5-A9DB-16A0BF0F5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289DB7-F492-4037-A439-D70F7E556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FA96F1-8B8A-4E83-B3C2-E10DE522A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126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8031033-9688-463F-9614-47F2F5BC6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85B8DB2-C14B-45AC-ACAF-8702DF59C6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01DA57-8D4E-4075-9460-4F03DF8AA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077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2CBE2C-9DAA-489D-AC88-15CBBA8A9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E124BE-E494-445A-A4FB-A2A8F28F0C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2446DE-9A32-4774-9F7C-86678CA90E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00115D-61B3-46D0-B4D3-30C374B52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3C2AFC-D0F8-469F-B1E0-123C2E066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B9BCDA-9EF7-4531-8021-AF7B30751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374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0AE558-F89F-4688-94E5-77F37D49F1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BCD35AF-8CA2-49BB-BAE9-F29A0186EC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5CAA98-55BD-4118-A8AF-D603060784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BFF4C5-82A8-4AD8-B7E2-2882F65768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60B401-B64F-417B-8AD6-581A22E5E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24BD4C-7149-44BF-8150-F72CAA95A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97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4436E0F2-A64B-471E-93C0-8DFE08CC57C8}"/>
              </a:ext>
            </a:extLst>
          </p:cNvPr>
          <p:cNvCxnSpPr>
            <a:cxnSpLocks/>
          </p:cNvCxnSpPr>
          <p:nvPr/>
        </p:nvCxnSpPr>
        <p:spPr>
          <a:xfrm flipH="1">
            <a:off x="0" y="0"/>
            <a:ext cx="3119718" cy="68580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DC1E3AB1-2A8C-4607-9FAE-D8BDB280FE1A}"/>
              </a:ext>
            </a:extLst>
          </p:cNvPr>
          <p:cNvCxnSpPr>
            <a:cxnSpLocks/>
          </p:cNvCxnSpPr>
          <p:nvPr/>
        </p:nvCxnSpPr>
        <p:spPr>
          <a:xfrm flipH="1">
            <a:off x="0" y="0"/>
            <a:ext cx="903768" cy="65436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6D66059-832F-40B6-A35F-F56C8F38A1E7}"/>
              </a:ext>
            </a:extLst>
          </p:cNvPr>
          <p:cNvCxnSpPr>
            <a:cxnSpLocks/>
          </p:cNvCxnSpPr>
          <p:nvPr/>
        </p:nvCxnSpPr>
        <p:spPr>
          <a:xfrm flipH="1" flipV="1">
            <a:off x="-42863" y="5791200"/>
            <a:ext cx="6286501" cy="1066801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A515E2ED-7EA9-448D-83FA-54C3DF9723BD}"/>
              </a:ext>
            </a:extLst>
          </p:cNvPr>
          <p:cNvCxnSpPr>
            <a:cxnSpLocks/>
          </p:cNvCxnSpPr>
          <p:nvPr/>
        </p:nvCxnSpPr>
        <p:spPr>
          <a:xfrm flipH="1">
            <a:off x="8462964" y="5848350"/>
            <a:ext cx="3729036" cy="100965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20595356-EABD-4767-AC9D-EA21FF115EC0}"/>
              </a:ext>
            </a:extLst>
          </p:cNvPr>
          <p:cNvCxnSpPr>
            <a:cxnSpLocks/>
          </p:cNvCxnSpPr>
          <p:nvPr/>
        </p:nvCxnSpPr>
        <p:spPr>
          <a:xfrm flipH="1">
            <a:off x="11543158" y="1647825"/>
            <a:ext cx="648842" cy="52101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28CD9F06-9628-469C-B788-A894E3E08281}"/>
              </a:ext>
            </a:extLst>
          </p:cNvPr>
          <p:cNvCxnSpPr>
            <a:cxnSpLocks/>
          </p:cNvCxnSpPr>
          <p:nvPr/>
        </p:nvCxnSpPr>
        <p:spPr>
          <a:xfrm flipH="1" flipV="1">
            <a:off x="10781554" y="0"/>
            <a:ext cx="1410446" cy="425834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8550A431-0B61-421B-B4B7-24C0CFF0F938}"/>
              </a:ext>
            </a:extLst>
          </p:cNvPr>
          <p:cNvCxnSpPr>
            <a:cxnSpLocks/>
          </p:cNvCxnSpPr>
          <p:nvPr/>
        </p:nvCxnSpPr>
        <p:spPr>
          <a:xfrm flipH="1" flipV="1">
            <a:off x="6529388" y="-4763"/>
            <a:ext cx="5662612" cy="9319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5B94C5-D205-4339-B029-5D0FD2E5F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533401"/>
            <a:ext cx="9906000" cy="13821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6DC5C-BD34-4CE4-8AA7-A6A4B9516F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43000" y="2009554"/>
            <a:ext cx="9906000" cy="40244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F192A7-D622-449D-9FC2-48FDE4D690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37102" y="6398878"/>
            <a:ext cx="419390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100">
                <a:solidFill>
                  <a:schemeClr val="tx2"/>
                </a:solidFill>
                <a:latin typeface="+mn-lt"/>
              </a:defRPr>
            </a:lvl1pPr>
          </a:lstStyle>
          <a:p>
            <a:fld id="{11EAACC7-3B3F-47D1-959A-EF58926E955E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35B93C-2BE9-4847-BFE5-D3CBCC6E94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4429" y="6398878"/>
            <a:ext cx="4497315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 b="1" spc="30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70A99-395E-4F22-8AAB-6C7EE743D7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02477" y="6398878"/>
            <a:ext cx="470887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100">
                <a:solidFill>
                  <a:schemeClr val="tx2"/>
                </a:solidFill>
                <a:latin typeface="+mn-lt"/>
              </a:defRPr>
            </a:lvl1pPr>
          </a:lstStyle>
          <a:p>
            <a:fld id="{312CC964-A50B-4C29-B4E4-2C30BB34CCF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973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i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SzPct val="80000"/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" name="Straight Connector 15">
            <a:extLst>
              <a:ext uri="{FF2B5EF4-FFF2-40B4-BE49-F238E27FC236}">
                <a16:creationId xmlns:a16="http://schemas.microsoft.com/office/drawing/2014/main" id="{4436E0F2-A64B-471E-93C0-8DFE08CC57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0" y="0"/>
            <a:ext cx="3119718" cy="68580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17">
            <a:extLst>
              <a:ext uri="{FF2B5EF4-FFF2-40B4-BE49-F238E27FC236}">
                <a16:creationId xmlns:a16="http://schemas.microsoft.com/office/drawing/2014/main" id="{DC1E3AB1-2A8C-4607-9FAE-D8BDB280FE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0" y="0"/>
            <a:ext cx="903768" cy="65436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19">
            <a:extLst>
              <a:ext uri="{FF2B5EF4-FFF2-40B4-BE49-F238E27FC236}">
                <a16:creationId xmlns:a16="http://schemas.microsoft.com/office/drawing/2014/main" id="{26D66059-832F-40B6-A35F-F56C8F38A1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-42863" y="5791200"/>
            <a:ext cx="6286501" cy="1066801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21">
            <a:extLst>
              <a:ext uri="{FF2B5EF4-FFF2-40B4-BE49-F238E27FC236}">
                <a16:creationId xmlns:a16="http://schemas.microsoft.com/office/drawing/2014/main" id="{A515E2ED-7EA9-448D-83FA-54C3DF9723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462964" y="5848350"/>
            <a:ext cx="3729036" cy="100965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20595356-EABD-4767-AC9D-EA21FF115E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1543158" y="1647825"/>
            <a:ext cx="648842" cy="52101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28CD9F06-9628-469C-B788-A894E3E08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10781554" y="0"/>
            <a:ext cx="1410446" cy="425834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8550A431-0B61-421B-B4B7-24C0CFF0F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6529388" y="-4763"/>
            <a:ext cx="5662612" cy="9319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2D23EF01-5C9E-4B1E-85FE-E230C5BC9C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42FB168-6BB8-4175-A37A-A2873FD991E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53" b="15477"/>
          <a:stretch/>
        </p:blipFill>
        <p:spPr>
          <a:xfrm>
            <a:off x="20" y="1"/>
            <a:ext cx="12191981" cy="6857999"/>
          </a:xfrm>
          <a:prstGeom prst="rect">
            <a:avLst/>
          </a:prstGeom>
        </p:spPr>
      </p:pic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EFD94027-0273-4AF2-87C2-49EB6D6550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969478" y="0"/>
            <a:ext cx="10222521" cy="597876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94870472-9E8A-42D0-BDA3-B312F4C72A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0" y="1627833"/>
            <a:ext cx="2512088" cy="5230167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E7FDDA27-9BF1-44E7-8DD4-975622B9BB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" y="0"/>
            <a:ext cx="803867" cy="5586884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BD280D8D-93BB-4BD4-86DA-25993A4B52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501284" y="5938576"/>
            <a:ext cx="5690716" cy="919424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A9FEC981-EB48-4A49-88DF-0A6DB2ECB0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0209125" y="1392865"/>
            <a:ext cx="1982876" cy="5465133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1DBFF75F-844B-447A-A83D-D0B0D85175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9093759" y="2"/>
            <a:ext cx="3098240" cy="3428998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magen 5">
            <a:extLst>
              <a:ext uri="{FF2B5EF4-FFF2-40B4-BE49-F238E27FC236}">
                <a16:creationId xmlns:a16="http://schemas.microsoft.com/office/drawing/2014/main" id="{91C62A5A-18FA-41C8-A565-EBEA7CE722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9888" y="147391"/>
            <a:ext cx="10327055" cy="662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71834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" name="Straight Connector 15">
            <a:extLst>
              <a:ext uri="{FF2B5EF4-FFF2-40B4-BE49-F238E27FC236}">
                <a16:creationId xmlns:a16="http://schemas.microsoft.com/office/drawing/2014/main" id="{4436E0F2-A64B-471E-93C0-8DFE08CC57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0" y="0"/>
            <a:ext cx="3119718" cy="68580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17">
            <a:extLst>
              <a:ext uri="{FF2B5EF4-FFF2-40B4-BE49-F238E27FC236}">
                <a16:creationId xmlns:a16="http://schemas.microsoft.com/office/drawing/2014/main" id="{DC1E3AB1-2A8C-4607-9FAE-D8BDB280FE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0" y="0"/>
            <a:ext cx="903768" cy="65436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19">
            <a:extLst>
              <a:ext uri="{FF2B5EF4-FFF2-40B4-BE49-F238E27FC236}">
                <a16:creationId xmlns:a16="http://schemas.microsoft.com/office/drawing/2014/main" id="{26D66059-832F-40B6-A35F-F56C8F38A1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-42863" y="5791200"/>
            <a:ext cx="6286501" cy="1066801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21">
            <a:extLst>
              <a:ext uri="{FF2B5EF4-FFF2-40B4-BE49-F238E27FC236}">
                <a16:creationId xmlns:a16="http://schemas.microsoft.com/office/drawing/2014/main" id="{A515E2ED-7EA9-448D-83FA-54C3DF9723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462964" y="5848350"/>
            <a:ext cx="3729036" cy="100965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20595356-EABD-4767-AC9D-EA21FF115E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1543158" y="1647825"/>
            <a:ext cx="648842" cy="52101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28CD9F06-9628-469C-B788-A894E3E08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10781554" y="0"/>
            <a:ext cx="1410446" cy="425834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8550A431-0B61-421B-B4B7-24C0CFF0F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6529388" y="-4763"/>
            <a:ext cx="5662612" cy="9319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2D23EF01-5C9E-4B1E-85FE-E230C5BC9C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42FB168-6BB8-4175-A37A-A2873FD991E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53" b="15477"/>
          <a:stretch/>
        </p:blipFill>
        <p:spPr>
          <a:xfrm>
            <a:off x="20" y="1"/>
            <a:ext cx="12191981" cy="6857999"/>
          </a:xfrm>
          <a:prstGeom prst="rect">
            <a:avLst/>
          </a:prstGeom>
        </p:spPr>
      </p:pic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EFD94027-0273-4AF2-87C2-49EB6D6550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969478" y="0"/>
            <a:ext cx="10222521" cy="597876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94870472-9E8A-42D0-BDA3-B312F4C72A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0" y="1627833"/>
            <a:ext cx="2512088" cy="5230167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E7FDDA27-9BF1-44E7-8DD4-975622B9BB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" y="0"/>
            <a:ext cx="803867" cy="5586884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BD280D8D-93BB-4BD4-86DA-25993A4B52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501284" y="5938576"/>
            <a:ext cx="5690716" cy="919424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A9FEC981-EB48-4A49-88DF-0A6DB2ECB0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0209125" y="1392865"/>
            <a:ext cx="1982876" cy="5465133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1DBFF75F-844B-447A-A83D-D0B0D85175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9093759" y="2"/>
            <a:ext cx="3098240" cy="3428998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Imagen 2">
            <a:extLst>
              <a:ext uri="{FF2B5EF4-FFF2-40B4-BE49-F238E27FC236}">
                <a16:creationId xmlns:a16="http://schemas.microsoft.com/office/drawing/2014/main" id="{A0C8D591-493C-4DBB-BA76-65BFA28E55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0318" y="118277"/>
            <a:ext cx="10510840" cy="6621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3020893"/>
      </p:ext>
    </p:extLst>
  </p:cSld>
  <p:clrMapOvr>
    <a:masterClrMapping/>
  </p:clrMapOvr>
</p:sld>
</file>

<file path=ppt/theme/theme1.xml><?xml version="1.0" encoding="utf-8"?>
<a:theme xmlns:a="http://schemas.openxmlformats.org/drawingml/2006/main" name="AngleLinesVTI">
  <a:themeElements>
    <a:clrScheme name="Custom 34">
      <a:dk1>
        <a:sysClr val="windowText" lastClr="000000"/>
      </a:dk1>
      <a:lt1>
        <a:sysClr val="window" lastClr="FFFFFF"/>
      </a:lt1>
      <a:dk2>
        <a:srgbClr val="001E2E"/>
      </a:dk2>
      <a:lt2>
        <a:srgbClr val="F0ECEC"/>
      </a:lt2>
      <a:accent1>
        <a:srgbClr val="155767"/>
      </a:accent1>
      <a:accent2>
        <a:srgbClr val="BA9CA0"/>
      </a:accent2>
      <a:accent3>
        <a:srgbClr val="A57931"/>
      </a:accent3>
      <a:accent4>
        <a:srgbClr val="0E577C"/>
      </a:accent4>
      <a:accent5>
        <a:srgbClr val="CC846E"/>
      </a:accent5>
      <a:accent6>
        <a:srgbClr val="93767A"/>
      </a:accent6>
      <a:hlink>
        <a:srgbClr val="0563C1"/>
      </a:hlink>
      <a:folHlink>
        <a:srgbClr val="954F72"/>
      </a:folHlink>
    </a:clrScheme>
    <a:fontScheme name="Walbaum Light Univers Light">
      <a:majorFont>
        <a:latin typeface="Walbaum Display Light"/>
        <a:ea typeface=""/>
        <a:cs typeface=""/>
      </a:majorFont>
      <a:minorFont>
        <a:latin typeface="Univers Condensed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ngleLinesVTI" id="{BC1FC193-C72F-4761-9899-1105EDF6BAE8}" vid="{64612625-F022-44B7-B9FA-9D26DEDBDC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Panorámica</PresentationFormat>
  <Paragraphs>0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Univers Condensed Light</vt:lpstr>
      <vt:lpstr>Walbaum Display Light</vt:lpstr>
      <vt:lpstr>AngleLinesVTI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ANDRES VILLALVA NAVA</dc:creator>
  <cp:lastModifiedBy>ANDRES VILLALVA NAVA</cp:lastModifiedBy>
  <cp:revision>1</cp:revision>
  <dcterms:created xsi:type="dcterms:W3CDTF">2020-11-10T17:58:36Z</dcterms:created>
  <dcterms:modified xsi:type="dcterms:W3CDTF">2020-11-10T18:02:28Z</dcterms:modified>
</cp:coreProperties>
</file>