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1" autoAdjust="0"/>
    <p:restoredTop sz="94660"/>
  </p:normalViewPr>
  <p:slideViewPr>
    <p:cSldViewPr snapToGrid="0">
      <p:cViewPr varScale="1">
        <p:scale>
          <a:sx n="66" d="100"/>
          <a:sy n="66" d="100"/>
        </p:scale>
        <p:origin x="72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D10130-8965-4B08-AD38-D31D48C6F3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15A9D22-76FB-4F06-8F2B-15AA9EE4E0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9C0D74D-CE41-4323-B9B1-FE97EAFF65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8222A-6E6C-4F46-ABE9-F9832912311E}" type="datetimeFigureOut">
              <a:rPr lang="es-MX" smtClean="0"/>
              <a:t>12/10/2020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9AD79AE-8D11-4457-824E-347E7A9D5A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E4BCCAD-4336-49E5-841E-25B0A97892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A686F-CDE5-4113-83E3-60B1019A203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03439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5DCC5F-166E-426C-98CA-46D343C5E2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91F62C6-C97E-44A5-9E53-1EE11588DE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A3E639A-A14D-4806-AB8D-F19F39282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8222A-6E6C-4F46-ABE9-F9832912311E}" type="datetimeFigureOut">
              <a:rPr lang="es-MX" smtClean="0"/>
              <a:t>12/10/2020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9415D0C-9B77-46CB-BB74-EFE7A0A6E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0B90470-75F1-47A7-AD00-F15093EBA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A686F-CDE5-4113-83E3-60B1019A203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06280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6671034-858A-4B56-AB0B-93460A4146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AACD6BC-3A1A-410D-9630-CB4D8907F6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317906C-ABFA-4713-830B-6825C4C20A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8222A-6E6C-4F46-ABE9-F9832912311E}" type="datetimeFigureOut">
              <a:rPr lang="es-MX" smtClean="0"/>
              <a:t>12/10/2020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1CD1EFE-0E73-467C-BE65-1C52F5EFA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3FC2ABC-956B-4934-AB4A-0ED06D0EC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A686F-CDE5-4113-83E3-60B1019A203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66038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048242-304E-44F9-BF40-034DA6701D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F6DFCD1-007B-401F-9A59-22DF7958A0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0E48765-262A-4445-BF30-42C5BFF43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8222A-6E6C-4F46-ABE9-F9832912311E}" type="datetimeFigureOut">
              <a:rPr lang="es-MX" smtClean="0"/>
              <a:t>12/10/2020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58C51AE-B9D8-43E6-ADB3-1573D7957D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18568A8-4A8B-448B-87D9-F792F2E2FF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A686F-CDE5-4113-83E3-60B1019A203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78094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439476-BB1D-410D-A0D3-29E220965E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99609EA-24F8-422D-9B9A-A6CD512AD4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272107D-5E0E-435C-958F-E89F73837B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8222A-6E6C-4F46-ABE9-F9832912311E}" type="datetimeFigureOut">
              <a:rPr lang="es-MX" smtClean="0"/>
              <a:t>12/10/2020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85C07B0-801A-4AD3-AC56-80324F466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820459D-6F04-45AA-955D-0060A73FD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A686F-CDE5-4113-83E3-60B1019A203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91554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8AE06D-8651-4002-AC48-AF16479DCD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62768A4-6D85-4776-935B-8684D29A6C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8890B8C-3F27-436D-9AF4-6DBEB02E7C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D32D526-C29D-4542-8700-C3461EC3C5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8222A-6E6C-4F46-ABE9-F9832912311E}" type="datetimeFigureOut">
              <a:rPr lang="es-MX" smtClean="0"/>
              <a:t>12/10/2020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59A3655-7C8A-44D2-99C0-CB7CF88F7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A73D225-2B2B-46DF-B4E5-08F577AB4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A686F-CDE5-4113-83E3-60B1019A203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79936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A8BD60-F318-43D4-A5D8-258B60D00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5E123D6-E1D6-4B3F-85CC-B64B2728DB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BB83D9E-5551-4D0E-BD0E-4C1A69951E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F2B9A56D-8819-4E0F-95AB-4A532E3DDC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39599B93-5207-4A69-ACB5-261C67FF05A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1C2212EB-D6B1-493D-9C73-CF79210E7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8222A-6E6C-4F46-ABE9-F9832912311E}" type="datetimeFigureOut">
              <a:rPr lang="es-MX" smtClean="0"/>
              <a:t>12/10/2020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8B73722E-C3D1-4304-B529-8DB3112057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4EB2617-1FBA-4725-A6BA-FEB655A63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A686F-CDE5-4113-83E3-60B1019A203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64830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9306D1-3C52-4EDC-B66A-865E7DAE85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11211FE-4F6E-41E3-AF0C-B56386B80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8222A-6E6C-4F46-ABE9-F9832912311E}" type="datetimeFigureOut">
              <a:rPr lang="es-MX" smtClean="0"/>
              <a:t>12/10/2020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2B958DF-CF27-4C3D-8B52-CE6B540F7B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910320D-52BE-4ABE-B653-AE2B6E482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A686F-CDE5-4113-83E3-60B1019A203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53774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03695331-3A24-4F7E-88F7-BF89E3919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8222A-6E6C-4F46-ABE9-F9832912311E}" type="datetimeFigureOut">
              <a:rPr lang="es-MX" smtClean="0"/>
              <a:t>12/10/2020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FBAA07A1-57EC-4E18-8DF8-F8FE295821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D0C2B28-E210-4801-AEA1-50BF7DCC12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A686F-CDE5-4113-83E3-60B1019A203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1591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557079-5703-4612-9623-ECC623B31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6EEDB45-5B97-4953-ABBE-EBA47AB633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55D27A0-408A-4F6E-AB80-A74A78572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2CA84CE-55FF-4052-8D3C-3E87349550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8222A-6E6C-4F46-ABE9-F9832912311E}" type="datetimeFigureOut">
              <a:rPr lang="es-MX" smtClean="0"/>
              <a:t>12/10/2020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42932EF-F40C-40EF-B01F-5007D8E580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9980ACA-3C56-46AB-BCDA-97144C8690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A686F-CDE5-4113-83E3-60B1019A203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46743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174641-55B5-4371-A9D6-CE715625E0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A6B8B3BE-49EC-4A20-8D47-C82AEE1665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572D3F7-160D-4D78-A9BD-167F7FB25C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7C82E36-F4A0-418D-BEB9-979BF2C74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8222A-6E6C-4F46-ABE9-F9832912311E}" type="datetimeFigureOut">
              <a:rPr lang="es-MX" smtClean="0"/>
              <a:t>12/10/2020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9F4EA6C-2C69-4B97-B675-A5B2B86477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7A98C7F-2B21-4237-8818-92FC35A0E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A686F-CDE5-4113-83E3-60B1019A203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38071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7B1610A-1308-4C61-B63B-BF009C8BC6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E33F42E-177F-48BC-96D8-E8A2AE539B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0353F17-B97F-4542-943D-A5AFB2C957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68222A-6E6C-4F46-ABE9-F9832912311E}" type="datetimeFigureOut">
              <a:rPr lang="es-MX" smtClean="0"/>
              <a:t>12/10/2020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C0B17BA-AD62-4D0B-8C87-D78EF00ACA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F03DF10-F80F-4CDA-9F85-88A84ACED1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0A686F-CDE5-4113-83E3-60B1019A203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13557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875140-BCAC-4E50-BF58-D3FEA3A30EA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158B351-0EC1-405A-976A-BE100015970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1B4DEE60-7B00-444C-B456-1AEF650A99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864639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ANDRES VILLALVA NAVA</dc:creator>
  <cp:lastModifiedBy>ANDRES VILLALVA NAVA</cp:lastModifiedBy>
  <cp:revision>2</cp:revision>
  <dcterms:created xsi:type="dcterms:W3CDTF">2020-10-12T20:54:50Z</dcterms:created>
  <dcterms:modified xsi:type="dcterms:W3CDTF">2020-10-12T21:08:14Z</dcterms:modified>
</cp:coreProperties>
</file>