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4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947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32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39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42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95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71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06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26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77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74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7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73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15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17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19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21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2D23EF01-5C9E-4B1E-85FE-E230C5BC9C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2FB168-6BB8-4175-A37A-A2873FD991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3" b="15477"/>
          <a:stretch/>
        </p:blipFill>
        <p:spPr>
          <a:xfrm>
            <a:off x="20" y="1"/>
            <a:ext cx="12191981" cy="6857999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FD94027-0273-4AF2-87C2-49EB6D655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69478" y="0"/>
            <a:ext cx="10222521" cy="597876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4870472-9E8A-42D0-BDA3-B312F4C72A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0" y="1627833"/>
            <a:ext cx="2512088" cy="5230167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7FDDA27-9BF1-44E7-8DD4-975622B9BB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" y="0"/>
            <a:ext cx="803867" cy="558688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D280D8D-93BB-4BD4-86DA-25993A4B52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501284" y="5938576"/>
            <a:ext cx="5690716" cy="91942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9FEC981-EB48-4A49-88DF-0A6DB2ECB0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209125" y="1392865"/>
            <a:ext cx="1982876" cy="546513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DBFF75F-844B-447A-A83D-D0B0D8517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9093759" y="2"/>
            <a:ext cx="3098240" cy="342899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>
            <a:extLst>
              <a:ext uri="{FF2B5EF4-FFF2-40B4-BE49-F238E27FC236}">
                <a16:creationId xmlns:a16="http://schemas.microsoft.com/office/drawing/2014/main" id="{71AC751F-15CA-4E38-98DB-31E42F9D5B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47940"/>
            <a:ext cx="12192000" cy="5962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020893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Custom 34">
      <a:dk1>
        <a:sysClr val="windowText" lastClr="000000"/>
      </a:dk1>
      <a:lt1>
        <a:sysClr val="window" lastClr="FFFFFF"/>
      </a:lt1>
      <a:dk2>
        <a:srgbClr val="001E2E"/>
      </a:dk2>
      <a:lt2>
        <a:srgbClr val="F0ECEC"/>
      </a:lt2>
      <a:accent1>
        <a:srgbClr val="155767"/>
      </a:accent1>
      <a:accent2>
        <a:srgbClr val="BA9CA0"/>
      </a:accent2>
      <a:accent3>
        <a:srgbClr val="A57931"/>
      </a:accent3>
      <a:accent4>
        <a:srgbClr val="0E577C"/>
      </a:accent4>
      <a:accent5>
        <a:srgbClr val="CC846E"/>
      </a:accent5>
      <a:accent6>
        <a:srgbClr val="93767A"/>
      </a:accent6>
      <a:hlink>
        <a:srgbClr val="0563C1"/>
      </a:hlink>
      <a:folHlink>
        <a:srgbClr val="954F72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Univers Condensed Light</vt:lpstr>
      <vt:lpstr>Walbaum Display Light</vt:lpstr>
      <vt:lpstr>AngleLinesVTI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VILLALVA NAVA</dc:creator>
  <cp:lastModifiedBy>ANDRES VILLALVA NAVA</cp:lastModifiedBy>
  <cp:revision>2</cp:revision>
  <dcterms:created xsi:type="dcterms:W3CDTF">2020-11-10T17:58:36Z</dcterms:created>
  <dcterms:modified xsi:type="dcterms:W3CDTF">2020-11-10T18:25:47Z</dcterms:modified>
</cp:coreProperties>
</file>