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5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6F7195-AE7E-408E-B655-2D57A2BC9328}" type="doc">
      <dgm:prSet loTypeId="urn:microsoft.com/office/officeart/2005/8/layout/orgChart1" loCatId="hierarchy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135C610D-6493-471F-B989-77C5EEDEFDD9}">
      <dgm:prSet phldrT="[Texto]"/>
      <dgm:spPr/>
      <dgm:t>
        <a:bodyPr/>
        <a:lstStyle/>
        <a:p>
          <a:r>
            <a:rPr lang="es-MX" dirty="0"/>
            <a:t>México y su complejo sistema de planificación territorial</a:t>
          </a:r>
        </a:p>
      </dgm:t>
    </dgm:pt>
    <dgm:pt modelId="{B870AA44-9387-4CDB-8349-80BC323D8CF6}" type="parTrans" cxnId="{5C92FFC9-8FDA-4E07-A277-1D6D213B4D16}">
      <dgm:prSet/>
      <dgm:spPr/>
      <dgm:t>
        <a:bodyPr/>
        <a:lstStyle/>
        <a:p>
          <a:endParaRPr lang="es-MX"/>
        </a:p>
      </dgm:t>
    </dgm:pt>
    <dgm:pt modelId="{16E2D9DF-9250-4D22-8397-2017D932214B}" type="sibTrans" cxnId="{5C92FFC9-8FDA-4E07-A277-1D6D213B4D16}">
      <dgm:prSet/>
      <dgm:spPr/>
      <dgm:t>
        <a:bodyPr/>
        <a:lstStyle/>
        <a:p>
          <a:endParaRPr lang="es-MX"/>
        </a:p>
      </dgm:t>
    </dgm:pt>
    <dgm:pt modelId="{493408A2-CDF7-481A-A944-D5AA06552FEA}">
      <dgm:prSet phldrT="[Texto]"/>
      <dgm:spPr>
        <a:solidFill>
          <a:srgbClr val="FF0000"/>
        </a:solidFill>
      </dgm:spPr>
      <dgm:t>
        <a:bodyPr/>
        <a:lstStyle/>
        <a:p>
          <a:r>
            <a:rPr lang="es-MX" dirty="0"/>
            <a:t>Estructura general del territorio mexicano</a:t>
          </a:r>
        </a:p>
      </dgm:t>
    </dgm:pt>
    <dgm:pt modelId="{557B0B13-736D-4280-B257-AFED9CE5DBA6}" type="parTrans" cxnId="{BCE8E91C-B050-4B15-B8DB-1A1967EBA6E7}">
      <dgm:prSet/>
      <dgm:spPr/>
      <dgm:t>
        <a:bodyPr/>
        <a:lstStyle/>
        <a:p>
          <a:endParaRPr lang="es-MX"/>
        </a:p>
      </dgm:t>
    </dgm:pt>
    <dgm:pt modelId="{456BA893-7C56-4702-AB38-2EBBF0CA6E85}" type="sibTrans" cxnId="{BCE8E91C-B050-4B15-B8DB-1A1967EBA6E7}">
      <dgm:prSet/>
      <dgm:spPr/>
      <dgm:t>
        <a:bodyPr/>
        <a:lstStyle/>
        <a:p>
          <a:endParaRPr lang="es-MX"/>
        </a:p>
      </dgm:t>
    </dgm:pt>
    <dgm:pt modelId="{0F5B6C83-209D-449E-84B7-539711C615C7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MX" dirty="0"/>
            <a:t>El funcionamiento del sistema de planificación del desarrollo territorial</a:t>
          </a:r>
        </a:p>
      </dgm:t>
    </dgm:pt>
    <dgm:pt modelId="{A12F8320-CF4C-4B8B-A458-F47E79E35151}" type="parTrans" cxnId="{94E9E0DC-17A5-4AFD-9F90-0664C3F74962}">
      <dgm:prSet/>
      <dgm:spPr/>
      <dgm:t>
        <a:bodyPr/>
        <a:lstStyle/>
        <a:p>
          <a:endParaRPr lang="es-MX"/>
        </a:p>
      </dgm:t>
    </dgm:pt>
    <dgm:pt modelId="{BAA87FDC-C744-45A9-B44C-6A8293FFE3D3}" type="sibTrans" cxnId="{94E9E0DC-17A5-4AFD-9F90-0664C3F74962}">
      <dgm:prSet/>
      <dgm:spPr/>
      <dgm:t>
        <a:bodyPr/>
        <a:lstStyle/>
        <a:p>
          <a:endParaRPr lang="es-MX"/>
        </a:p>
      </dgm:t>
    </dgm:pt>
    <dgm:pt modelId="{680EC9F1-1862-4A26-82EF-974525E1AA8C}">
      <dgm:prSet phldrT="[Texto]"/>
      <dgm:spPr/>
      <dgm:t>
        <a:bodyPr/>
        <a:lstStyle/>
        <a:p>
          <a:r>
            <a:rPr lang="es-MX" dirty="0"/>
            <a:t>Articulaciones entre los diferentes niveles espaciales</a:t>
          </a:r>
        </a:p>
      </dgm:t>
    </dgm:pt>
    <dgm:pt modelId="{6DB15BD2-6E7D-419A-87E4-4322B63D99CC}" type="parTrans" cxnId="{7D11264A-854D-4AB1-9912-5F665F842B18}">
      <dgm:prSet/>
      <dgm:spPr/>
      <dgm:t>
        <a:bodyPr/>
        <a:lstStyle/>
        <a:p>
          <a:endParaRPr lang="es-MX"/>
        </a:p>
      </dgm:t>
    </dgm:pt>
    <dgm:pt modelId="{A3BB6E00-4E6E-4059-96B2-142849F4C912}" type="sibTrans" cxnId="{7D11264A-854D-4AB1-9912-5F665F842B18}">
      <dgm:prSet/>
      <dgm:spPr/>
      <dgm:t>
        <a:bodyPr/>
        <a:lstStyle/>
        <a:p>
          <a:endParaRPr lang="es-MX"/>
        </a:p>
      </dgm:t>
    </dgm:pt>
    <dgm:pt modelId="{2D296499-3F5B-4247-8A1A-765BA0517649}">
      <dgm:prSet/>
      <dgm:spPr>
        <a:solidFill>
          <a:srgbClr val="00B050"/>
        </a:solidFill>
      </dgm:spPr>
      <dgm:t>
        <a:bodyPr/>
        <a:lstStyle/>
        <a:p>
          <a:r>
            <a:rPr lang="es-MX" dirty="0"/>
            <a:t>Debilidades y desafíos del sistema de planificación y gestión del desarrollo</a:t>
          </a:r>
        </a:p>
        <a:p>
          <a:r>
            <a:rPr lang="es-MX" dirty="0"/>
            <a:t>territorial</a:t>
          </a:r>
        </a:p>
      </dgm:t>
    </dgm:pt>
    <dgm:pt modelId="{CD7426BE-436E-4EE0-BD02-2354956B1172}" type="parTrans" cxnId="{B99D4123-7743-4E02-98AF-F13B44256CE1}">
      <dgm:prSet/>
      <dgm:spPr/>
      <dgm:t>
        <a:bodyPr/>
        <a:lstStyle/>
        <a:p>
          <a:endParaRPr lang="es-MX"/>
        </a:p>
      </dgm:t>
    </dgm:pt>
    <dgm:pt modelId="{AE3021AB-0834-4C10-B3DC-A66753CCA8F6}" type="sibTrans" cxnId="{B99D4123-7743-4E02-98AF-F13B44256CE1}">
      <dgm:prSet/>
      <dgm:spPr/>
      <dgm:t>
        <a:bodyPr/>
        <a:lstStyle/>
        <a:p>
          <a:endParaRPr lang="es-MX"/>
        </a:p>
      </dgm:t>
    </dgm:pt>
    <dgm:pt modelId="{A295CCEF-2BA3-4997-9FDC-3BDFC60D4D18}">
      <dgm:prSet/>
      <dgm:spPr/>
      <dgm:t>
        <a:bodyPr/>
        <a:lstStyle/>
        <a:p>
          <a:r>
            <a:rPr lang="es-MX" dirty="0"/>
            <a:t>32 entidades federativas </a:t>
          </a:r>
        </a:p>
      </dgm:t>
    </dgm:pt>
    <dgm:pt modelId="{84391F18-0E71-40D0-9008-6E7C07F1C56E}" type="parTrans" cxnId="{02E9ED9D-C4D2-4DBB-B686-1F61F782F090}">
      <dgm:prSet/>
      <dgm:spPr/>
      <dgm:t>
        <a:bodyPr/>
        <a:lstStyle/>
        <a:p>
          <a:endParaRPr lang="es-MX"/>
        </a:p>
      </dgm:t>
    </dgm:pt>
    <dgm:pt modelId="{5A6C0CC3-C0FB-4851-9CBE-222AE4B38715}" type="sibTrans" cxnId="{02E9ED9D-C4D2-4DBB-B686-1F61F782F090}">
      <dgm:prSet/>
      <dgm:spPr/>
      <dgm:t>
        <a:bodyPr/>
        <a:lstStyle/>
        <a:p>
          <a:endParaRPr lang="es-MX"/>
        </a:p>
      </dgm:t>
    </dgm:pt>
    <dgm:pt modelId="{C918E26A-7806-48CF-B41F-638BD81D716E}">
      <dgm:prSet/>
      <dgm:spPr/>
      <dgm:t>
        <a:bodyPr/>
        <a:lstStyle/>
        <a:p>
          <a:r>
            <a:rPr lang="es-MX" dirty="0"/>
            <a:t>1 CDMX </a:t>
          </a:r>
        </a:p>
      </dgm:t>
    </dgm:pt>
    <dgm:pt modelId="{AC96AAE8-F3F7-4A6B-AB68-51F0FB6D39FE}" type="parTrans" cxnId="{BBA3337C-6D13-4AD5-8BE4-54EE73D12BC8}">
      <dgm:prSet/>
      <dgm:spPr/>
      <dgm:t>
        <a:bodyPr/>
        <a:lstStyle/>
        <a:p>
          <a:endParaRPr lang="es-MX"/>
        </a:p>
      </dgm:t>
    </dgm:pt>
    <dgm:pt modelId="{2B2AB7DD-3540-488A-89BD-862674F40BBF}" type="sibTrans" cxnId="{BBA3337C-6D13-4AD5-8BE4-54EE73D12BC8}">
      <dgm:prSet/>
      <dgm:spPr/>
      <dgm:t>
        <a:bodyPr/>
        <a:lstStyle/>
        <a:p>
          <a:endParaRPr lang="es-MX"/>
        </a:p>
      </dgm:t>
    </dgm:pt>
    <dgm:pt modelId="{EB16E9B5-E994-4503-A202-B1A5620397A5}">
      <dgm:prSet/>
      <dgm:spPr/>
      <dgm:t>
        <a:bodyPr/>
        <a:lstStyle/>
        <a:p>
          <a:r>
            <a:rPr lang="es-MX" dirty="0"/>
            <a:t>31 estados </a:t>
          </a:r>
        </a:p>
      </dgm:t>
    </dgm:pt>
    <dgm:pt modelId="{9818616D-6626-4B37-BAE5-DE48E5F0CFE2}" type="parTrans" cxnId="{9E3E20AB-CA23-4370-BEBF-746AD77D797C}">
      <dgm:prSet/>
      <dgm:spPr/>
      <dgm:t>
        <a:bodyPr/>
        <a:lstStyle/>
        <a:p>
          <a:endParaRPr lang="es-MX"/>
        </a:p>
      </dgm:t>
    </dgm:pt>
    <dgm:pt modelId="{529A5E3A-66BD-4345-89B0-AA3DE482FB54}" type="sibTrans" cxnId="{9E3E20AB-CA23-4370-BEBF-746AD77D797C}">
      <dgm:prSet/>
      <dgm:spPr/>
      <dgm:t>
        <a:bodyPr/>
        <a:lstStyle/>
        <a:p>
          <a:endParaRPr lang="es-MX"/>
        </a:p>
      </dgm:t>
    </dgm:pt>
    <dgm:pt modelId="{CDE71C58-1048-40E2-AEF4-DB379D21AF35}">
      <dgm:prSet/>
      <dgm:spPr/>
      <dgm:t>
        <a:bodyPr/>
        <a:lstStyle/>
        <a:p>
          <a:r>
            <a:rPr lang="es-MX" dirty="0"/>
            <a:t>2466 Municipios </a:t>
          </a:r>
        </a:p>
      </dgm:t>
    </dgm:pt>
    <dgm:pt modelId="{EA1A6A8C-E319-458A-9C73-26328C50654A}" type="parTrans" cxnId="{3B41FDEE-22A2-4D29-BD7D-DF49E65C4FE0}">
      <dgm:prSet/>
      <dgm:spPr/>
      <dgm:t>
        <a:bodyPr/>
        <a:lstStyle/>
        <a:p>
          <a:endParaRPr lang="es-MX"/>
        </a:p>
      </dgm:t>
    </dgm:pt>
    <dgm:pt modelId="{235851C4-0000-4985-AF49-9A020D923F78}" type="sibTrans" cxnId="{3B41FDEE-22A2-4D29-BD7D-DF49E65C4FE0}">
      <dgm:prSet/>
      <dgm:spPr/>
      <dgm:t>
        <a:bodyPr/>
        <a:lstStyle/>
        <a:p>
          <a:endParaRPr lang="es-MX"/>
        </a:p>
      </dgm:t>
    </dgm:pt>
    <dgm:pt modelId="{A2F0EB4A-64DB-4E4E-9ADB-014FC858E52D}">
      <dgm:prSet/>
      <dgm:spPr/>
      <dgm:t>
        <a:bodyPr/>
        <a:lstStyle/>
        <a:p>
          <a:r>
            <a:rPr lang="es-MX" dirty="0"/>
            <a:t>16 Delegaciones </a:t>
          </a:r>
        </a:p>
      </dgm:t>
    </dgm:pt>
    <dgm:pt modelId="{CE4A7673-B3B8-44C7-8B26-306818E974B5}" type="parTrans" cxnId="{0FE031AF-101A-4E9C-BF85-8018E9B22881}">
      <dgm:prSet/>
      <dgm:spPr/>
      <dgm:t>
        <a:bodyPr/>
        <a:lstStyle/>
        <a:p>
          <a:endParaRPr lang="es-MX"/>
        </a:p>
      </dgm:t>
    </dgm:pt>
    <dgm:pt modelId="{A1533B8F-DA25-4BBB-B0EC-EDF66FA97B11}" type="sibTrans" cxnId="{0FE031AF-101A-4E9C-BF85-8018E9B22881}">
      <dgm:prSet/>
      <dgm:spPr/>
      <dgm:t>
        <a:bodyPr/>
        <a:lstStyle/>
        <a:p>
          <a:endParaRPr lang="es-MX"/>
        </a:p>
      </dgm:t>
    </dgm:pt>
    <dgm:pt modelId="{B056E0F7-6851-4C95-A963-F1984C4DB3EE}" type="pres">
      <dgm:prSet presAssocID="{736F7195-AE7E-408E-B655-2D57A2BC932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</dgm:pt>
    <dgm:pt modelId="{CE7EE419-CFC3-4CE1-A509-7B7407A451B5}" type="pres">
      <dgm:prSet presAssocID="{135C610D-6493-471F-B989-77C5EEDEFDD9}" presName="hierRoot1" presStyleCnt="0">
        <dgm:presLayoutVars>
          <dgm:hierBranch val="init"/>
        </dgm:presLayoutVars>
      </dgm:prSet>
      <dgm:spPr/>
    </dgm:pt>
    <dgm:pt modelId="{73BCEEFA-3101-44AE-BCF4-735DC264C3C1}" type="pres">
      <dgm:prSet presAssocID="{135C610D-6493-471F-B989-77C5EEDEFDD9}" presName="rootComposite1" presStyleCnt="0"/>
      <dgm:spPr/>
    </dgm:pt>
    <dgm:pt modelId="{1AF97D1B-5D8B-40A5-AC71-C5575C88C7F5}" type="pres">
      <dgm:prSet presAssocID="{135C610D-6493-471F-B989-77C5EEDEFDD9}" presName="rootText1" presStyleLbl="node0" presStyleIdx="0" presStyleCnt="1" custLinFactNeighborX="9792" custLinFactNeighborY="-14914">
        <dgm:presLayoutVars>
          <dgm:chPref val="3"/>
        </dgm:presLayoutVars>
      </dgm:prSet>
      <dgm:spPr/>
    </dgm:pt>
    <dgm:pt modelId="{93EF0CEA-E74C-4CEA-9C70-205BBC0D914A}" type="pres">
      <dgm:prSet presAssocID="{135C610D-6493-471F-B989-77C5EEDEFDD9}" presName="rootConnector1" presStyleLbl="node1" presStyleIdx="0" presStyleCnt="0"/>
      <dgm:spPr/>
    </dgm:pt>
    <dgm:pt modelId="{C8ECAFAD-F0BE-44CF-8266-2C17C3E6893C}" type="pres">
      <dgm:prSet presAssocID="{135C610D-6493-471F-B989-77C5EEDEFDD9}" presName="hierChild2" presStyleCnt="0"/>
      <dgm:spPr/>
    </dgm:pt>
    <dgm:pt modelId="{DECE1915-7AC4-45FF-B629-E6775D7B0F6F}" type="pres">
      <dgm:prSet presAssocID="{CD7426BE-436E-4EE0-BD02-2354956B1172}" presName="Name37" presStyleLbl="parChTrans1D2" presStyleIdx="0" presStyleCnt="4"/>
      <dgm:spPr/>
    </dgm:pt>
    <dgm:pt modelId="{D6D47B1A-0A79-40A1-AD37-67FF746F971C}" type="pres">
      <dgm:prSet presAssocID="{2D296499-3F5B-4247-8A1A-765BA0517649}" presName="hierRoot2" presStyleCnt="0">
        <dgm:presLayoutVars>
          <dgm:hierBranch val="init"/>
        </dgm:presLayoutVars>
      </dgm:prSet>
      <dgm:spPr/>
    </dgm:pt>
    <dgm:pt modelId="{221E1BF8-4FAE-49D9-8B25-64DD6B861B80}" type="pres">
      <dgm:prSet presAssocID="{2D296499-3F5B-4247-8A1A-765BA0517649}" presName="rootComposite" presStyleCnt="0"/>
      <dgm:spPr/>
    </dgm:pt>
    <dgm:pt modelId="{EE275BC5-8721-40C7-92AF-FFC972F9E405}" type="pres">
      <dgm:prSet presAssocID="{2D296499-3F5B-4247-8A1A-765BA0517649}" presName="rootText" presStyleLbl="node2" presStyleIdx="0" presStyleCnt="4">
        <dgm:presLayoutVars>
          <dgm:chPref val="3"/>
        </dgm:presLayoutVars>
      </dgm:prSet>
      <dgm:spPr/>
    </dgm:pt>
    <dgm:pt modelId="{A22127A6-5506-4916-84CD-8FD2866ED074}" type="pres">
      <dgm:prSet presAssocID="{2D296499-3F5B-4247-8A1A-765BA0517649}" presName="rootConnector" presStyleLbl="node2" presStyleIdx="0" presStyleCnt="4"/>
      <dgm:spPr/>
    </dgm:pt>
    <dgm:pt modelId="{4316BFAE-9583-4EB8-B1EA-0D446B988372}" type="pres">
      <dgm:prSet presAssocID="{2D296499-3F5B-4247-8A1A-765BA0517649}" presName="hierChild4" presStyleCnt="0"/>
      <dgm:spPr/>
    </dgm:pt>
    <dgm:pt modelId="{20C3C72F-54AE-4663-B9A4-86803B4FF828}" type="pres">
      <dgm:prSet presAssocID="{2D296499-3F5B-4247-8A1A-765BA0517649}" presName="hierChild5" presStyleCnt="0"/>
      <dgm:spPr/>
    </dgm:pt>
    <dgm:pt modelId="{78747A46-7904-4686-AE00-C64DC731C761}" type="pres">
      <dgm:prSet presAssocID="{557B0B13-736D-4280-B257-AFED9CE5DBA6}" presName="Name37" presStyleLbl="parChTrans1D2" presStyleIdx="1" presStyleCnt="4"/>
      <dgm:spPr/>
    </dgm:pt>
    <dgm:pt modelId="{726663A2-5BF8-498D-B976-9A2747303E93}" type="pres">
      <dgm:prSet presAssocID="{493408A2-CDF7-481A-A944-D5AA06552FEA}" presName="hierRoot2" presStyleCnt="0">
        <dgm:presLayoutVars>
          <dgm:hierBranch val="init"/>
        </dgm:presLayoutVars>
      </dgm:prSet>
      <dgm:spPr/>
    </dgm:pt>
    <dgm:pt modelId="{E60E4A39-BA4B-4AE6-A343-CF526BE6D125}" type="pres">
      <dgm:prSet presAssocID="{493408A2-CDF7-481A-A944-D5AA06552FEA}" presName="rootComposite" presStyleCnt="0"/>
      <dgm:spPr/>
    </dgm:pt>
    <dgm:pt modelId="{470826EC-8BDF-455A-9F7B-85DD64D26001}" type="pres">
      <dgm:prSet presAssocID="{493408A2-CDF7-481A-A944-D5AA06552FEA}" presName="rootText" presStyleLbl="node2" presStyleIdx="1" presStyleCnt="4">
        <dgm:presLayoutVars>
          <dgm:chPref val="3"/>
        </dgm:presLayoutVars>
      </dgm:prSet>
      <dgm:spPr/>
    </dgm:pt>
    <dgm:pt modelId="{66D4BEB0-B07D-4AFC-A901-92E28005219C}" type="pres">
      <dgm:prSet presAssocID="{493408A2-CDF7-481A-A944-D5AA06552FEA}" presName="rootConnector" presStyleLbl="node2" presStyleIdx="1" presStyleCnt="4"/>
      <dgm:spPr/>
    </dgm:pt>
    <dgm:pt modelId="{23726CA5-81A9-497C-B9A7-E920B78CD8E3}" type="pres">
      <dgm:prSet presAssocID="{493408A2-CDF7-481A-A944-D5AA06552FEA}" presName="hierChild4" presStyleCnt="0"/>
      <dgm:spPr/>
    </dgm:pt>
    <dgm:pt modelId="{E68C1C09-9586-4F31-8E70-FF8CD809EEB6}" type="pres">
      <dgm:prSet presAssocID="{493408A2-CDF7-481A-A944-D5AA06552FEA}" presName="hierChild5" presStyleCnt="0"/>
      <dgm:spPr/>
    </dgm:pt>
    <dgm:pt modelId="{63A05246-0084-431B-B519-12C24CAED8E6}" type="pres">
      <dgm:prSet presAssocID="{A12F8320-CF4C-4B8B-A458-F47E79E35151}" presName="Name37" presStyleLbl="parChTrans1D2" presStyleIdx="2" presStyleCnt="4"/>
      <dgm:spPr/>
    </dgm:pt>
    <dgm:pt modelId="{47044534-32A0-4C07-8684-D09CE13671F3}" type="pres">
      <dgm:prSet presAssocID="{0F5B6C83-209D-449E-84B7-539711C615C7}" presName="hierRoot2" presStyleCnt="0">
        <dgm:presLayoutVars>
          <dgm:hierBranch val="init"/>
        </dgm:presLayoutVars>
      </dgm:prSet>
      <dgm:spPr/>
    </dgm:pt>
    <dgm:pt modelId="{3EA21390-59A2-419F-8037-689113D27173}" type="pres">
      <dgm:prSet presAssocID="{0F5B6C83-209D-449E-84B7-539711C615C7}" presName="rootComposite" presStyleCnt="0"/>
      <dgm:spPr/>
    </dgm:pt>
    <dgm:pt modelId="{67E684B8-DE00-4B2B-A2A3-94D6CF0FD3A5}" type="pres">
      <dgm:prSet presAssocID="{0F5B6C83-209D-449E-84B7-539711C615C7}" presName="rootText" presStyleLbl="node2" presStyleIdx="2" presStyleCnt="4">
        <dgm:presLayoutVars>
          <dgm:chPref val="3"/>
        </dgm:presLayoutVars>
      </dgm:prSet>
      <dgm:spPr/>
    </dgm:pt>
    <dgm:pt modelId="{F5DE5E11-CACF-480E-9B85-35B707A84A56}" type="pres">
      <dgm:prSet presAssocID="{0F5B6C83-209D-449E-84B7-539711C615C7}" presName="rootConnector" presStyleLbl="node2" presStyleIdx="2" presStyleCnt="4"/>
      <dgm:spPr/>
    </dgm:pt>
    <dgm:pt modelId="{145A6E1C-EA5C-4214-9C6F-B17135797D4D}" type="pres">
      <dgm:prSet presAssocID="{0F5B6C83-209D-449E-84B7-539711C615C7}" presName="hierChild4" presStyleCnt="0"/>
      <dgm:spPr/>
    </dgm:pt>
    <dgm:pt modelId="{E6E80B1D-B742-4DAC-BBC1-EE0F67D1F4F3}" type="pres">
      <dgm:prSet presAssocID="{0F5B6C83-209D-449E-84B7-539711C615C7}" presName="hierChild5" presStyleCnt="0"/>
      <dgm:spPr/>
    </dgm:pt>
    <dgm:pt modelId="{4B0D3698-19E1-4BE4-A7BC-9FFD126849B6}" type="pres">
      <dgm:prSet presAssocID="{6DB15BD2-6E7D-419A-87E4-4322B63D99CC}" presName="Name37" presStyleLbl="parChTrans1D2" presStyleIdx="3" presStyleCnt="4"/>
      <dgm:spPr/>
    </dgm:pt>
    <dgm:pt modelId="{7CC9B110-C6A4-4630-A717-3859434A43DB}" type="pres">
      <dgm:prSet presAssocID="{680EC9F1-1862-4A26-82EF-974525E1AA8C}" presName="hierRoot2" presStyleCnt="0">
        <dgm:presLayoutVars>
          <dgm:hierBranch val="init"/>
        </dgm:presLayoutVars>
      </dgm:prSet>
      <dgm:spPr/>
    </dgm:pt>
    <dgm:pt modelId="{AEDCFFDC-7CC9-4329-9704-2B378FC616A9}" type="pres">
      <dgm:prSet presAssocID="{680EC9F1-1862-4A26-82EF-974525E1AA8C}" presName="rootComposite" presStyleCnt="0"/>
      <dgm:spPr/>
    </dgm:pt>
    <dgm:pt modelId="{1A4A2160-3972-4A71-949D-82791491C0E5}" type="pres">
      <dgm:prSet presAssocID="{680EC9F1-1862-4A26-82EF-974525E1AA8C}" presName="rootText" presStyleLbl="node2" presStyleIdx="3" presStyleCnt="4">
        <dgm:presLayoutVars>
          <dgm:chPref val="3"/>
        </dgm:presLayoutVars>
      </dgm:prSet>
      <dgm:spPr/>
    </dgm:pt>
    <dgm:pt modelId="{E6C35884-9066-47E3-95FC-3B96FA83351B}" type="pres">
      <dgm:prSet presAssocID="{680EC9F1-1862-4A26-82EF-974525E1AA8C}" presName="rootConnector" presStyleLbl="node2" presStyleIdx="3" presStyleCnt="4"/>
      <dgm:spPr/>
    </dgm:pt>
    <dgm:pt modelId="{3AEEAA49-D068-4FDC-A7BC-AA3EA417BE23}" type="pres">
      <dgm:prSet presAssocID="{680EC9F1-1862-4A26-82EF-974525E1AA8C}" presName="hierChild4" presStyleCnt="0"/>
      <dgm:spPr/>
    </dgm:pt>
    <dgm:pt modelId="{7C931687-42BD-46D9-82D6-FF128CB737EA}" type="pres">
      <dgm:prSet presAssocID="{84391F18-0E71-40D0-9008-6E7C07F1C56E}" presName="Name37" presStyleLbl="parChTrans1D3" presStyleIdx="0" presStyleCnt="1"/>
      <dgm:spPr/>
    </dgm:pt>
    <dgm:pt modelId="{E23D245B-9BFA-4CA0-B91F-F410FD01301F}" type="pres">
      <dgm:prSet presAssocID="{A295CCEF-2BA3-4997-9FDC-3BDFC60D4D18}" presName="hierRoot2" presStyleCnt="0">
        <dgm:presLayoutVars>
          <dgm:hierBranch val="init"/>
        </dgm:presLayoutVars>
      </dgm:prSet>
      <dgm:spPr/>
    </dgm:pt>
    <dgm:pt modelId="{5FC463A0-81DD-49EE-BA22-55A7FE577C34}" type="pres">
      <dgm:prSet presAssocID="{A295CCEF-2BA3-4997-9FDC-3BDFC60D4D18}" presName="rootComposite" presStyleCnt="0"/>
      <dgm:spPr/>
    </dgm:pt>
    <dgm:pt modelId="{82233133-3AB9-4E82-99E3-58E842AED1C6}" type="pres">
      <dgm:prSet presAssocID="{A295CCEF-2BA3-4997-9FDC-3BDFC60D4D18}" presName="rootText" presStyleLbl="node3" presStyleIdx="0" presStyleCnt="1">
        <dgm:presLayoutVars>
          <dgm:chPref val="3"/>
        </dgm:presLayoutVars>
      </dgm:prSet>
      <dgm:spPr/>
    </dgm:pt>
    <dgm:pt modelId="{926D168E-4EAD-47F4-A821-46A0F9CF5E8A}" type="pres">
      <dgm:prSet presAssocID="{A295CCEF-2BA3-4997-9FDC-3BDFC60D4D18}" presName="rootConnector" presStyleLbl="node3" presStyleIdx="0" presStyleCnt="1"/>
      <dgm:spPr/>
    </dgm:pt>
    <dgm:pt modelId="{BF3DC474-D7B6-4E88-9B3C-C18ADEFCAF10}" type="pres">
      <dgm:prSet presAssocID="{A295CCEF-2BA3-4997-9FDC-3BDFC60D4D18}" presName="hierChild4" presStyleCnt="0"/>
      <dgm:spPr/>
    </dgm:pt>
    <dgm:pt modelId="{46BCAC86-8E41-419A-8D52-AB28C61A0094}" type="pres">
      <dgm:prSet presAssocID="{AC96AAE8-F3F7-4A6B-AB68-51F0FB6D39FE}" presName="Name37" presStyleLbl="parChTrans1D4" presStyleIdx="0" presStyleCnt="4"/>
      <dgm:spPr/>
    </dgm:pt>
    <dgm:pt modelId="{EF456BD6-8C6D-41B0-9978-77E4707B961C}" type="pres">
      <dgm:prSet presAssocID="{C918E26A-7806-48CF-B41F-638BD81D716E}" presName="hierRoot2" presStyleCnt="0">
        <dgm:presLayoutVars>
          <dgm:hierBranch val="init"/>
        </dgm:presLayoutVars>
      </dgm:prSet>
      <dgm:spPr/>
    </dgm:pt>
    <dgm:pt modelId="{462F7C2D-39E3-424F-ACEE-93DD3756F0E2}" type="pres">
      <dgm:prSet presAssocID="{C918E26A-7806-48CF-B41F-638BD81D716E}" presName="rootComposite" presStyleCnt="0"/>
      <dgm:spPr/>
    </dgm:pt>
    <dgm:pt modelId="{8F7057E3-1090-4DA4-92DF-AABD6A3BF2D0}" type="pres">
      <dgm:prSet presAssocID="{C918E26A-7806-48CF-B41F-638BD81D716E}" presName="rootText" presStyleLbl="node4" presStyleIdx="0" presStyleCnt="4" custLinFactNeighborX="-21472" custLinFactNeighborY="-13328">
        <dgm:presLayoutVars>
          <dgm:chPref val="3"/>
        </dgm:presLayoutVars>
      </dgm:prSet>
      <dgm:spPr/>
    </dgm:pt>
    <dgm:pt modelId="{EF73637B-340A-4045-80C1-BD963A5253A1}" type="pres">
      <dgm:prSet presAssocID="{C918E26A-7806-48CF-B41F-638BD81D716E}" presName="rootConnector" presStyleLbl="node4" presStyleIdx="0" presStyleCnt="4"/>
      <dgm:spPr/>
    </dgm:pt>
    <dgm:pt modelId="{8BEC42DF-4B68-4108-9697-D77C388BE87D}" type="pres">
      <dgm:prSet presAssocID="{C918E26A-7806-48CF-B41F-638BD81D716E}" presName="hierChild4" presStyleCnt="0"/>
      <dgm:spPr/>
    </dgm:pt>
    <dgm:pt modelId="{FE58665E-5C23-48E8-8F12-BD9BE1715722}" type="pres">
      <dgm:prSet presAssocID="{CE4A7673-B3B8-44C7-8B26-306818E974B5}" presName="Name37" presStyleLbl="parChTrans1D4" presStyleIdx="1" presStyleCnt="4"/>
      <dgm:spPr/>
    </dgm:pt>
    <dgm:pt modelId="{EA3E92B4-51BB-4388-8B37-B48C7A67CC67}" type="pres">
      <dgm:prSet presAssocID="{A2F0EB4A-64DB-4E4E-9ADB-014FC858E52D}" presName="hierRoot2" presStyleCnt="0">
        <dgm:presLayoutVars>
          <dgm:hierBranch val="init"/>
        </dgm:presLayoutVars>
      </dgm:prSet>
      <dgm:spPr/>
    </dgm:pt>
    <dgm:pt modelId="{0E9D50F8-30BB-4E11-AC75-EB30BDCCE69A}" type="pres">
      <dgm:prSet presAssocID="{A2F0EB4A-64DB-4E4E-9ADB-014FC858E52D}" presName="rootComposite" presStyleCnt="0"/>
      <dgm:spPr/>
    </dgm:pt>
    <dgm:pt modelId="{4DADC5A0-8626-45AD-B39C-B21165E6D8FE}" type="pres">
      <dgm:prSet presAssocID="{A2F0EB4A-64DB-4E4E-9ADB-014FC858E52D}" presName="rootText" presStyleLbl="node4" presStyleIdx="1" presStyleCnt="4" custLinFactNeighborX="-51831" custLinFactNeighborY="-13328">
        <dgm:presLayoutVars>
          <dgm:chPref val="3"/>
        </dgm:presLayoutVars>
      </dgm:prSet>
      <dgm:spPr/>
    </dgm:pt>
    <dgm:pt modelId="{6D930EF4-1EEE-4DD0-8B9B-8690B6A26F70}" type="pres">
      <dgm:prSet presAssocID="{A2F0EB4A-64DB-4E4E-9ADB-014FC858E52D}" presName="rootConnector" presStyleLbl="node4" presStyleIdx="1" presStyleCnt="4"/>
      <dgm:spPr/>
    </dgm:pt>
    <dgm:pt modelId="{B78AA9FD-D64A-4213-BCD2-1CF74BE227FE}" type="pres">
      <dgm:prSet presAssocID="{A2F0EB4A-64DB-4E4E-9ADB-014FC858E52D}" presName="hierChild4" presStyleCnt="0"/>
      <dgm:spPr/>
    </dgm:pt>
    <dgm:pt modelId="{F63F2AED-7423-4BD4-9551-C5013CE7A183}" type="pres">
      <dgm:prSet presAssocID="{A2F0EB4A-64DB-4E4E-9ADB-014FC858E52D}" presName="hierChild5" presStyleCnt="0"/>
      <dgm:spPr/>
    </dgm:pt>
    <dgm:pt modelId="{90E5F19C-107C-477B-A15C-3B030E48D30B}" type="pres">
      <dgm:prSet presAssocID="{C918E26A-7806-48CF-B41F-638BD81D716E}" presName="hierChild5" presStyleCnt="0"/>
      <dgm:spPr/>
    </dgm:pt>
    <dgm:pt modelId="{94593D6F-D93B-420D-B246-C862C9651741}" type="pres">
      <dgm:prSet presAssocID="{9818616D-6626-4B37-BAE5-DE48E5F0CFE2}" presName="Name37" presStyleLbl="parChTrans1D4" presStyleIdx="2" presStyleCnt="4"/>
      <dgm:spPr/>
    </dgm:pt>
    <dgm:pt modelId="{6E2B811C-3075-494F-AA7B-EF6E11258AE0}" type="pres">
      <dgm:prSet presAssocID="{EB16E9B5-E994-4503-A202-B1A5620397A5}" presName="hierRoot2" presStyleCnt="0">
        <dgm:presLayoutVars>
          <dgm:hierBranch val="init"/>
        </dgm:presLayoutVars>
      </dgm:prSet>
      <dgm:spPr/>
    </dgm:pt>
    <dgm:pt modelId="{50B59409-573B-48EE-830F-FA396B2C604B}" type="pres">
      <dgm:prSet presAssocID="{EB16E9B5-E994-4503-A202-B1A5620397A5}" presName="rootComposite" presStyleCnt="0"/>
      <dgm:spPr/>
    </dgm:pt>
    <dgm:pt modelId="{68281404-3CE4-4CFC-8801-6E7C05364BB4}" type="pres">
      <dgm:prSet presAssocID="{EB16E9B5-E994-4503-A202-B1A5620397A5}" presName="rootText" presStyleLbl="node4" presStyleIdx="2" presStyleCnt="4" custLinFactNeighborX="-25909" custLinFactNeighborY="520">
        <dgm:presLayoutVars>
          <dgm:chPref val="3"/>
        </dgm:presLayoutVars>
      </dgm:prSet>
      <dgm:spPr/>
    </dgm:pt>
    <dgm:pt modelId="{16974F4B-CB1F-4F3F-A5A2-9FA5F5B5F39A}" type="pres">
      <dgm:prSet presAssocID="{EB16E9B5-E994-4503-A202-B1A5620397A5}" presName="rootConnector" presStyleLbl="node4" presStyleIdx="2" presStyleCnt="4"/>
      <dgm:spPr/>
    </dgm:pt>
    <dgm:pt modelId="{9779FE2B-11DA-4ADD-BACA-22ABE01F882A}" type="pres">
      <dgm:prSet presAssocID="{EB16E9B5-E994-4503-A202-B1A5620397A5}" presName="hierChild4" presStyleCnt="0"/>
      <dgm:spPr/>
    </dgm:pt>
    <dgm:pt modelId="{9E8E169C-B9E1-4654-B76D-70C4174B96E1}" type="pres">
      <dgm:prSet presAssocID="{EA1A6A8C-E319-458A-9C73-26328C50654A}" presName="Name37" presStyleLbl="parChTrans1D4" presStyleIdx="3" presStyleCnt="4"/>
      <dgm:spPr/>
    </dgm:pt>
    <dgm:pt modelId="{6A1157BE-2C8D-498B-B18C-3BF97B9A7D7B}" type="pres">
      <dgm:prSet presAssocID="{CDE71C58-1048-40E2-AEF4-DB379D21AF35}" presName="hierRoot2" presStyleCnt="0">
        <dgm:presLayoutVars>
          <dgm:hierBranch val="init"/>
        </dgm:presLayoutVars>
      </dgm:prSet>
      <dgm:spPr/>
    </dgm:pt>
    <dgm:pt modelId="{4830BB34-9F3C-4807-8D9A-930C49CFF713}" type="pres">
      <dgm:prSet presAssocID="{CDE71C58-1048-40E2-AEF4-DB379D21AF35}" presName="rootComposite" presStyleCnt="0"/>
      <dgm:spPr/>
    </dgm:pt>
    <dgm:pt modelId="{46A984C4-7213-41A1-B28E-FD0CFF0B4C12}" type="pres">
      <dgm:prSet presAssocID="{CDE71C58-1048-40E2-AEF4-DB379D21AF35}" presName="rootText" presStyleLbl="node4" presStyleIdx="3" presStyleCnt="4" custLinFactNeighborX="-71822" custLinFactNeighborY="-13328">
        <dgm:presLayoutVars>
          <dgm:chPref val="3"/>
        </dgm:presLayoutVars>
      </dgm:prSet>
      <dgm:spPr/>
    </dgm:pt>
    <dgm:pt modelId="{5D264166-6B93-4B4D-9609-32B4BC6CDE24}" type="pres">
      <dgm:prSet presAssocID="{CDE71C58-1048-40E2-AEF4-DB379D21AF35}" presName="rootConnector" presStyleLbl="node4" presStyleIdx="3" presStyleCnt="4"/>
      <dgm:spPr/>
    </dgm:pt>
    <dgm:pt modelId="{5FC1DEE3-299F-407D-8318-F43EAF074B2D}" type="pres">
      <dgm:prSet presAssocID="{CDE71C58-1048-40E2-AEF4-DB379D21AF35}" presName="hierChild4" presStyleCnt="0"/>
      <dgm:spPr/>
    </dgm:pt>
    <dgm:pt modelId="{131C1573-A622-49B1-AB2B-8D845331424A}" type="pres">
      <dgm:prSet presAssocID="{CDE71C58-1048-40E2-AEF4-DB379D21AF35}" presName="hierChild5" presStyleCnt="0"/>
      <dgm:spPr/>
    </dgm:pt>
    <dgm:pt modelId="{78C41C49-869E-4980-BB70-00EF40D6A835}" type="pres">
      <dgm:prSet presAssocID="{EB16E9B5-E994-4503-A202-B1A5620397A5}" presName="hierChild5" presStyleCnt="0"/>
      <dgm:spPr/>
    </dgm:pt>
    <dgm:pt modelId="{70E5BD13-0593-401E-BE14-6CEAAF8BB5F8}" type="pres">
      <dgm:prSet presAssocID="{A295CCEF-2BA3-4997-9FDC-3BDFC60D4D18}" presName="hierChild5" presStyleCnt="0"/>
      <dgm:spPr/>
    </dgm:pt>
    <dgm:pt modelId="{52FDC404-BE57-4012-96B4-1C73361D0C6F}" type="pres">
      <dgm:prSet presAssocID="{680EC9F1-1862-4A26-82EF-974525E1AA8C}" presName="hierChild5" presStyleCnt="0"/>
      <dgm:spPr/>
    </dgm:pt>
    <dgm:pt modelId="{33FA0569-1BB8-47D6-9A4E-34FCB1118954}" type="pres">
      <dgm:prSet presAssocID="{135C610D-6493-471F-B989-77C5EEDEFDD9}" presName="hierChild3" presStyleCnt="0"/>
      <dgm:spPr/>
    </dgm:pt>
  </dgm:ptLst>
  <dgm:cxnLst>
    <dgm:cxn modelId="{456F450C-7D77-44EA-9900-F26A40661706}" type="presOf" srcId="{AC96AAE8-F3F7-4A6B-AB68-51F0FB6D39FE}" destId="{46BCAC86-8E41-419A-8D52-AB28C61A0094}" srcOrd="0" destOrd="0" presId="urn:microsoft.com/office/officeart/2005/8/layout/orgChart1"/>
    <dgm:cxn modelId="{BCE8E91C-B050-4B15-B8DB-1A1967EBA6E7}" srcId="{135C610D-6493-471F-B989-77C5EEDEFDD9}" destId="{493408A2-CDF7-481A-A944-D5AA06552FEA}" srcOrd="1" destOrd="0" parTransId="{557B0B13-736D-4280-B257-AFED9CE5DBA6}" sibTransId="{456BA893-7C56-4702-AB38-2EBBF0CA6E85}"/>
    <dgm:cxn modelId="{D399B51E-EEAB-4D5A-ADFC-EFAAE48658FD}" type="presOf" srcId="{A295CCEF-2BA3-4997-9FDC-3BDFC60D4D18}" destId="{82233133-3AB9-4E82-99E3-58E842AED1C6}" srcOrd="0" destOrd="0" presId="urn:microsoft.com/office/officeart/2005/8/layout/orgChart1"/>
    <dgm:cxn modelId="{B99D4123-7743-4E02-98AF-F13B44256CE1}" srcId="{135C610D-6493-471F-B989-77C5EEDEFDD9}" destId="{2D296499-3F5B-4247-8A1A-765BA0517649}" srcOrd="0" destOrd="0" parTransId="{CD7426BE-436E-4EE0-BD02-2354956B1172}" sibTransId="{AE3021AB-0834-4C10-B3DC-A66753CCA8F6}"/>
    <dgm:cxn modelId="{D205CD2A-5D96-4CE9-98E6-B7977647DE58}" type="presOf" srcId="{493408A2-CDF7-481A-A944-D5AA06552FEA}" destId="{66D4BEB0-B07D-4AFC-A901-92E28005219C}" srcOrd="1" destOrd="0" presId="urn:microsoft.com/office/officeart/2005/8/layout/orgChart1"/>
    <dgm:cxn modelId="{16AB0D30-2066-4F04-812C-B3D1E4A8CF73}" type="presOf" srcId="{A295CCEF-2BA3-4997-9FDC-3BDFC60D4D18}" destId="{926D168E-4EAD-47F4-A821-46A0F9CF5E8A}" srcOrd="1" destOrd="0" presId="urn:microsoft.com/office/officeart/2005/8/layout/orgChart1"/>
    <dgm:cxn modelId="{78423F31-EAFF-455E-8390-DFB12F689714}" type="presOf" srcId="{CDE71C58-1048-40E2-AEF4-DB379D21AF35}" destId="{46A984C4-7213-41A1-B28E-FD0CFF0B4C12}" srcOrd="0" destOrd="0" presId="urn:microsoft.com/office/officeart/2005/8/layout/orgChart1"/>
    <dgm:cxn modelId="{5AC12A3E-FDF6-4C15-B456-004D29DE4D5E}" type="presOf" srcId="{2D296499-3F5B-4247-8A1A-765BA0517649}" destId="{A22127A6-5506-4916-84CD-8FD2866ED074}" srcOrd="1" destOrd="0" presId="urn:microsoft.com/office/officeart/2005/8/layout/orgChart1"/>
    <dgm:cxn modelId="{A71B9462-62F2-406B-8A67-BD8C56DA64C1}" type="presOf" srcId="{0F5B6C83-209D-449E-84B7-539711C615C7}" destId="{67E684B8-DE00-4B2B-A2A3-94D6CF0FD3A5}" srcOrd="0" destOrd="0" presId="urn:microsoft.com/office/officeart/2005/8/layout/orgChart1"/>
    <dgm:cxn modelId="{2D585448-3DF6-4252-8AD4-A61086FF318C}" type="presOf" srcId="{EB16E9B5-E994-4503-A202-B1A5620397A5}" destId="{68281404-3CE4-4CFC-8801-6E7C05364BB4}" srcOrd="0" destOrd="0" presId="urn:microsoft.com/office/officeart/2005/8/layout/orgChart1"/>
    <dgm:cxn modelId="{79218768-DC09-4F77-87F1-BBF17EBBABC8}" type="presOf" srcId="{C918E26A-7806-48CF-B41F-638BD81D716E}" destId="{EF73637B-340A-4045-80C1-BD963A5253A1}" srcOrd="1" destOrd="0" presId="urn:microsoft.com/office/officeart/2005/8/layout/orgChart1"/>
    <dgm:cxn modelId="{7D11264A-854D-4AB1-9912-5F665F842B18}" srcId="{135C610D-6493-471F-B989-77C5EEDEFDD9}" destId="{680EC9F1-1862-4A26-82EF-974525E1AA8C}" srcOrd="3" destOrd="0" parTransId="{6DB15BD2-6E7D-419A-87E4-4322B63D99CC}" sibTransId="{A3BB6E00-4E6E-4059-96B2-142849F4C912}"/>
    <dgm:cxn modelId="{9F1AC652-6198-4109-8E20-75D8433E31E4}" type="presOf" srcId="{CE4A7673-B3B8-44C7-8B26-306818E974B5}" destId="{FE58665E-5C23-48E8-8F12-BD9BE1715722}" srcOrd="0" destOrd="0" presId="urn:microsoft.com/office/officeart/2005/8/layout/orgChart1"/>
    <dgm:cxn modelId="{1AC80973-9907-40D0-BF54-4F29131EB6F6}" type="presOf" srcId="{6DB15BD2-6E7D-419A-87E4-4322B63D99CC}" destId="{4B0D3698-19E1-4BE4-A7BC-9FFD126849B6}" srcOrd="0" destOrd="0" presId="urn:microsoft.com/office/officeart/2005/8/layout/orgChart1"/>
    <dgm:cxn modelId="{72819676-5E06-4792-A8DA-ADDCF6A8DBF9}" type="presOf" srcId="{680EC9F1-1862-4A26-82EF-974525E1AA8C}" destId="{E6C35884-9066-47E3-95FC-3B96FA83351B}" srcOrd="1" destOrd="0" presId="urn:microsoft.com/office/officeart/2005/8/layout/orgChart1"/>
    <dgm:cxn modelId="{BBA3337C-6D13-4AD5-8BE4-54EE73D12BC8}" srcId="{A295CCEF-2BA3-4997-9FDC-3BDFC60D4D18}" destId="{C918E26A-7806-48CF-B41F-638BD81D716E}" srcOrd="0" destOrd="0" parTransId="{AC96AAE8-F3F7-4A6B-AB68-51F0FB6D39FE}" sibTransId="{2B2AB7DD-3540-488A-89BD-862674F40BBF}"/>
    <dgm:cxn modelId="{8284817F-FCC7-4D3F-8A20-E18BFBF7814E}" type="presOf" srcId="{C918E26A-7806-48CF-B41F-638BD81D716E}" destId="{8F7057E3-1090-4DA4-92DF-AABD6A3BF2D0}" srcOrd="0" destOrd="0" presId="urn:microsoft.com/office/officeart/2005/8/layout/orgChart1"/>
    <dgm:cxn modelId="{4585AB80-F348-4A3C-9C94-D56FEB712682}" type="presOf" srcId="{9818616D-6626-4B37-BAE5-DE48E5F0CFE2}" destId="{94593D6F-D93B-420D-B246-C862C9651741}" srcOrd="0" destOrd="0" presId="urn:microsoft.com/office/officeart/2005/8/layout/orgChart1"/>
    <dgm:cxn modelId="{EF0D6392-2490-4961-BF42-9FB5CADA6EDB}" type="presOf" srcId="{A2F0EB4A-64DB-4E4E-9ADB-014FC858E52D}" destId="{6D930EF4-1EEE-4DD0-8B9B-8690B6A26F70}" srcOrd="1" destOrd="0" presId="urn:microsoft.com/office/officeart/2005/8/layout/orgChart1"/>
    <dgm:cxn modelId="{C3F80699-97F5-49DC-AAAA-88564E8FC32E}" type="presOf" srcId="{EB16E9B5-E994-4503-A202-B1A5620397A5}" destId="{16974F4B-CB1F-4F3F-A5A2-9FA5F5B5F39A}" srcOrd="1" destOrd="0" presId="urn:microsoft.com/office/officeart/2005/8/layout/orgChart1"/>
    <dgm:cxn modelId="{114B619C-8921-4E61-8E53-074FA83E04B0}" type="presOf" srcId="{135C610D-6493-471F-B989-77C5EEDEFDD9}" destId="{1AF97D1B-5D8B-40A5-AC71-C5575C88C7F5}" srcOrd="0" destOrd="0" presId="urn:microsoft.com/office/officeart/2005/8/layout/orgChart1"/>
    <dgm:cxn modelId="{02E9ED9D-C4D2-4DBB-B686-1F61F782F090}" srcId="{680EC9F1-1862-4A26-82EF-974525E1AA8C}" destId="{A295CCEF-2BA3-4997-9FDC-3BDFC60D4D18}" srcOrd="0" destOrd="0" parTransId="{84391F18-0E71-40D0-9008-6E7C07F1C56E}" sibTransId="{5A6C0CC3-C0FB-4851-9CBE-222AE4B38715}"/>
    <dgm:cxn modelId="{8E67F4A1-3120-4AA0-9418-A3EF5657643C}" type="presOf" srcId="{84391F18-0E71-40D0-9008-6E7C07F1C56E}" destId="{7C931687-42BD-46D9-82D6-FF128CB737EA}" srcOrd="0" destOrd="0" presId="urn:microsoft.com/office/officeart/2005/8/layout/orgChart1"/>
    <dgm:cxn modelId="{CD3463A4-8B7B-4120-949D-094A1B739FCA}" type="presOf" srcId="{CD7426BE-436E-4EE0-BD02-2354956B1172}" destId="{DECE1915-7AC4-45FF-B629-E6775D7B0F6F}" srcOrd="0" destOrd="0" presId="urn:microsoft.com/office/officeart/2005/8/layout/orgChart1"/>
    <dgm:cxn modelId="{9E3E20AB-CA23-4370-BEBF-746AD77D797C}" srcId="{A295CCEF-2BA3-4997-9FDC-3BDFC60D4D18}" destId="{EB16E9B5-E994-4503-A202-B1A5620397A5}" srcOrd="1" destOrd="0" parTransId="{9818616D-6626-4B37-BAE5-DE48E5F0CFE2}" sibTransId="{529A5E3A-66BD-4345-89B0-AA3DE482FB54}"/>
    <dgm:cxn modelId="{0FE031AF-101A-4E9C-BF85-8018E9B22881}" srcId="{C918E26A-7806-48CF-B41F-638BD81D716E}" destId="{A2F0EB4A-64DB-4E4E-9ADB-014FC858E52D}" srcOrd="0" destOrd="0" parTransId="{CE4A7673-B3B8-44C7-8B26-306818E974B5}" sibTransId="{A1533B8F-DA25-4BBB-B0EC-EDF66FA97B11}"/>
    <dgm:cxn modelId="{FF1E57BD-9422-4A58-BB9F-7F346F31E6B2}" type="presOf" srcId="{135C610D-6493-471F-B989-77C5EEDEFDD9}" destId="{93EF0CEA-E74C-4CEA-9C70-205BBC0D914A}" srcOrd="1" destOrd="0" presId="urn:microsoft.com/office/officeart/2005/8/layout/orgChart1"/>
    <dgm:cxn modelId="{D6523CC0-8B2A-489F-AD6E-15E476740E38}" type="presOf" srcId="{EA1A6A8C-E319-458A-9C73-26328C50654A}" destId="{9E8E169C-B9E1-4654-B76D-70C4174B96E1}" srcOrd="0" destOrd="0" presId="urn:microsoft.com/office/officeart/2005/8/layout/orgChart1"/>
    <dgm:cxn modelId="{A0246BC6-E66C-46D4-8840-639AC608DBCE}" type="presOf" srcId="{CDE71C58-1048-40E2-AEF4-DB379D21AF35}" destId="{5D264166-6B93-4B4D-9609-32B4BC6CDE24}" srcOrd="1" destOrd="0" presId="urn:microsoft.com/office/officeart/2005/8/layout/orgChart1"/>
    <dgm:cxn modelId="{CC584CC7-E1A3-4CF0-A8BF-02919BA3B0BF}" type="presOf" srcId="{A12F8320-CF4C-4B8B-A458-F47E79E35151}" destId="{63A05246-0084-431B-B519-12C24CAED8E6}" srcOrd="0" destOrd="0" presId="urn:microsoft.com/office/officeart/2005/8/layout/orgChart1"/>
    <dgm:cxn modelId="{5C92FFC9-8FDA-4E07-A277-1D6D213B4D16}" srcId="{736F7195-AE7E-408E-B655-2D57A2BC9328}" destId="{135C610D-6493-471F-B989-77C5EEDEFDD9}" srcOrd="0" destOrd="0" parTransId="{B870AA44-9387-4CDB-8349-80BC323D8CF6}" sibTransId="{16E2D9DF-9250-4D22-8397-2017D932214B}"/>
    <dgm:cxn modelId="{7416D5D5-3871-435E-A8CE-FC8C8671822C}" type="presOf" srcId="{493408A2-CDF7-481A-A944-D5AA06552FEA}" destId="{470826EC-8BDF-455A-9F7B-85DD64D26001}" srcOrd="0" destOrd="0" presId="urn:microsoft.com/office/officeart/2005/8/layout/orgChart1"/>
    <dgm:cxn modelId="{D0432FDA-4FA9-4A7F-8491-CE0E9E90DAF8}" type="presOf" srcId="{680EC9F1-1862-4A26-82EF-974525E1AA8C}" destId="{1A4A2160-3972-4A71-949D-82791491C0E5}" srcOrd="0" destOrd="0" presId="urn:microsoft.com/office/officeart/2005/8/layout/orgChart1"/>
    <dgm:cxn modelId="{94E9E0DC-17A5-4AFD-9F90-0664C3F74962}" srcId="{135C610D-6493-471F-B989-77C5EEDEFDD9}" destId="{0F5B6C83-209D-449E-84B7-539711C615C7}" srcOrd="2" destOrd="0" parTransId="{A12F8320-CF4C-4B8B-A458-F47E79E35151}" sibTransId="{BAA87FDC-C744-45A9-B44C-6A8293FFE3D3}"/>
    <dgm:cxn modelId="{B4AD60DD-4C48-46B0-A815-467E4DF953AA}" type="presOf" srcId="{0F5B6C83-209D-449E-84B7-539711C615C7}" destId="{F5DE5E11-CACF-480E-9B85-35B707A84A56}" srcOrd="1" destOrd="0" presId="urn:microsoft.com/office/officeart/2005/8/layout/orgChart1"/>
    <dgm:cxn modelId="{5EBF1CE1-13F0-4BC7-BCA9-1F11C3F8A209}" type="presOf" srcId="{557B0B13-736D-4280-B257-AFED9CE5DBA6}" destId="{78747A46-7904-4686-AE00-C64DC731C761}" srcOrd="0" destOrd="0" presId="urn:microsoft.com/office/officeart/2005/8/layout/orgChart1"/>
    <dgm:cxn modelId="{3B41FDEE-22A2-4D29-BD7D-DF49E65C4FE0}" srcId="{EB16E9B5-E994-4503-A202-B1A5620397A5}" destId="{CDE71C58-1048-40E2-AEF4-DB379D21AF35}" srcOrd="0" destOrd="0" parTransId="{EA1A6A8C-E319-458A-9C73-26328C50654A}" sibTransId="{235851C4-0000-4985-AF49-9A020D923F78}"/>
    <dgm:cxn modelId="{9EDC20EF-1530-439A-B0B5-7C5D3B1C817B}" type="presOf" srcId="{736F7195-AE7E-408E-B655-2D57A2BC9328}" destId="{B056E0F7-6851-4C95-A963-F1984C4DB3EE}" srcOrd="0" destOrd="0" presId="urn:microsoft.com/office/officeart/2005/8/layout/orgChart1"/>
    <dgm:cxn modelId="{BB1995F2-3919-4872-BF25-E9B694AA3E63}" type="presOf" srcId="{2D296499-3F5B-4247-8A1A-765BA0517649}" destId="{EE275BC5-8721-40C7-92AF-FFC972F9E405}" srcOrd="0" destOrd="0" presId="urn:microsoft.com/office/officeart/2005/8/layout/orgChart1"/>
    <dgm:cxn modelId="{50DD36FE-F00C-4DC6-A49A-2DA6BFEA117F}" type="presOf" srcId="{A2F0EB4A-64DB-4E4E-9ADB-014FC858E52D}" destId="{4DADC5A0-8626-45AD-B39C-B21165E6D8FE}" srcOrd="0" destOrd="0" presId="urn:microsoft.com/office/officeart/2005/8/layout/orgChart1"/>
    <dgm:cxn modelId="{AE0098DB-066A-499F-B202-A7F9DF8AA099}" type="presParOf" srcId="{B056E0F7-6851-4C95-A963-F1984C4DB3EE}" destId="{CE7EE419-CFC3-4CE1-A509-7B7407A451B5}" srcOrd="0" destOrd="0" presId="urn:microsoft.com/office/officeart/2005/8/layout/orgChart1"/>
    <dgm:cxn modelId="{64CDEA2A-EF05-49FD-A317-7B04181A4EA6}" type="presParOf" srcId="{CE7EE419-CFC3-4CE1-A509-7B7407A451B5}" destId="{73BCEEFA-3101-44AE-BCF4-735DC264C3C1}" srcOrd="0" destOrd="0" presId="urn:microsoft.com/office/officeart/2005/8/layout/orgChart1"/>
    <dgm:cxn modelId="{C6669A41-52AF-4153-B1BF-AD18FF1544C9}" type="presParOf" srcId="{73BCEEFA-3101-44AE-BCF4-735DC264C3C1}" destId="{1AF97D1B-5D8B-40A5-AC71-C5575C88C7F5}" srcOrd="0" destOrd="0" presId="urn:microsoft.com/office/officeart/2005/8/layout/orgChart1"/>
    <dgm:cxn modelId="{54B950B5-1513-4613-9409-841B2257F1BA}" type="presParOf" srcId="{73BCEEFA-3101-44AE-BCF4-735DC264C3C1}" destId="{93EF0CEA-E74C-4CEA-9C70-205BBC0D914A}" srcOrd="1" destOrd="0" presId="urn:microsoft.com/office/officeart/2005/8/layout/orgChart1"/>
    <dgm:cxn modelId="{2D3DC791-1E4E-4DAB-BCF3-D5EB276F17B4}" type="presParOf" srcId="{CE7EE419-CFC3-4CE1-A509-7B7407A451B5}" destId="{C8ECAFAD-F0BE-44CF-8266-2C17C3E6893C}" srcOrd="1" destOrd="0" presId="urn:microsoft.com/office/officeart/2005/8/layout/orgChart1"/>
    <dgm:cxn modelId="{6AD50353-404B-4B85-8525-BD31C17D4DD0}" type="presParOf" srcId="{C8ECAFAD-F0BE-44CF-8266-2C17C3E6893C}" destId="{DECE1915-7AC4-45FF-B629-E6775D7B0F6F}" srcOrd="0" destOrd="0" presId="urn:microsoft.com/office/officeart/2005/8/layout/orgChart1"/>
    <dgm:cxn modelId="{DBA7F3A7-3BB5-47C4-996D-493EFE82A605}" type="presParOf" srcId="{C8ECAFAD-F0BE-44CF-8266-2C17C3E6893C}" destId="{D6D47B1A-0A79-40A1-AD37-67FF746F971C}" srcOrd="1" destOrd="0" presId="urn:microsoft.com/office/officeart/2005/8/layout/orgChart1"/>
    <dgm:cxn modelId="{A34BBFEB-44C7-40BE-8886-66909BACEFC5}" type="presParOf" srcId="{D6D47B1A-0A79-40A1-AD37-67FF746F971C}" destId="{221E1BF8-4FAE-49D9-8B25-64DD6B861B80}" srcOrd="0" destOrd="0" presId="urn:microsoft.com/office/officeart/2005/8/layout/orgChart1"/>
    <dgm:cxn modelId="{A234BD67-BBE0-43DF-9141-4960712A0F86}" type="presParOf" srcId="{221E1BF8-4FAE-49D9-8B25-64DD6B861B80}" destId="{EE275BC5-8721-40C7-92AF-FFC972F9E405}" srcOrd="0" destOrd="0" presId="urn:microsoft.com/office/officeart/2005/8/layout/orgChart1"/>
    <dgm:cxn modelId="{62A8DDDF-3154-4C86-93F3-7AEEE971EC30}" type="presParOf" srcId="{221E1BF8-4FAE-49D9-8B25-64DD6B861B80}" destId="{A22127A6-5506-4916-84CD-8FD2866ED074}" srcOrd="1" destOrd="0" presId="urn:microsoft.com/office/officeart/2005/8/layout/orgChart1"/>
    <dgm:cxn modelId="{6D88EAE0-307A-48E5-8084-C060D04943EF}" type="presParOf" srcId="{D6D47B1A-0A79-40A1-AD37-67FF746F971C}" destId="{4316BFAE-9583-4EB8-B1EA-0D446B988372}" srcOrd="1" destOrd="0" presId="urn:microsoft.com/office/officeart/2005/8/layout/orgChart1"/>
    <dgm:cxn modelId="{3D227010-F3C5-495E-B511-97C49C51DADB}" type="presParOf" srcId="{D6D47B1A-0A79-40A1-AD37-67FF746F971C}" destId="{20C3C72F-54AE-4663-B9A4-86803B4FF828}" srcOrd="2" destOrd="0" presId="urn:microsoft.com/office/officeart/2005/8/layout/orgChart1"/>
    <dgm:cxn modelId="{34F371D2-5231-4D2C-B578-3F624A238317}" type="presParOf" srcId="{C8ECAFAD-F0BE-44CF-8266-2C17C3E6893C}" destId="{78747A46-7904-4686-AE00-C64DC731C761}" srcOrd="2" destOrd="0" presId="urn:microsoft.com/office/officeart/2005/8/layout/orgChart1"/>
    <dgm:cxn modelId="{6F014729-822D-4397-8BD0-66A59ADAF714}" type="presParOf" srcId="{C8ECAFAD-F0BE-44CF-8266-2C17C3E6893C}" destId="{726663A2-5BF8-498D-B976-9A2747303E93}" srcOrd="3" destOrd="0" presId="urn:microsoft.com/office/officeart/2005/8/layout/orgChart1"/>
    <dgm:cxn modelId="{7E6F1760-5414-4B14-BF92-F6B3AA88D634}" type="presParOf" srcId="{726663A2-5BF8-498D-B976-9A2747303E93}" destId="{E60E4A39-BA4B-4AE6-A343-CF526BE6D125}" srcOrd="0" destOrd="0" presId="urn:microsoft.com/office/officeart/2005/8/layout/orgChart1"/>
    <dgm:cxn modelId="{8629E795-CB3C-4D4A-B21F-E95BD26D12E2}" type="presParOf" srcId="{E60E4A39-BA4B-4AE6-A343-CF526BE6D125}" destId="{470826EC-8BDF-455A-9F7B-85DD64D26001}" srcOrd="0" destOrd="0" presId="urn:microsoft.com/office/officeart/2005/8/layout/orgChart1"/>
    <dgm:cxn modelId="{D998B04F-5683-4AEB-A318-39FEF0621C86}" type="presParOf" srcId="{E60E4A39-BA4B-4AE6-A343-CF526BE6D125}" destId="{66D4BEB0-B07D-4AFC-A901-92E28005219C}" srcOrd="1" destOrd="0" presId="urn:microsoft.com/office/officeart/2005/8/layout/orgChart1"/>
    <dgm:cxn modelId="{82AD5D13-C650-45B9-B0D8-6373724CEE9A}" type="presParOf" srcId="{726663A2-5BF8-498D-B976-9A2747303E93}" destId="{23726CA5-81A9-497C-B9A7-E920B78CD8E3}" srcOrd="1" destOrd="0" presId="urn:microsoft.com/office/officeart/2005/8/layout/orgChart1"/>
    <dgm:cxn modelId="{8AC310B1-9F2A-40D7-90FC-80A7AA53A2AE}" type="presParOf" srcId="{726663A2-5BF8-498D-B976-9A2747303E93}" destId="{E68C1C09-9586-4F31-8E70-FF8CD809EEB6}" srcOrd="2" destOrd="0" presId="urn:microsoft.com/office/officeart/2005/8/layout/orgChart1"/>
    <dgm:cxn modelId="{DEE9A78C-C8A1-4DCC-B5EA-C2E14CE8C970}" type="presParOf" srcId="{C8ECAFAD-F0BE-44CF-8266-2C17C3E6893C}" destId="{63A05246-0084-431B-B519-12C24CAED8E6}" srcOrd="4" destOrd="0" presId="urn:microsoft.com/office/officeart/2005/8/layout/orgChart1"/>
    <dgm:cxn modelId="{F2B01EFE-DCE7-4722-B18D-48670643F74D}" type="presParOf" srcId="{C8ECAFAD-F0BE-44CF-8266-2C17C3E6893C}" destId="{47044534-32A0-4C07-8684-D09CE13671F3}" srcOrd="5" destOrd="0" presId="urn:microsoft.com/office/officeart/2005/8/layout/orgChart1"/>
    <dgm:cxn modelId="{3951AC21-B117-45B7-B0A1-085ECF6C3F2C}" type="presParOf" srcId="{47044534-32A0-4C07-8684-D09CE13671F3}" destId="{3EA21390-59A2-419F-8037-689113D27173}" srcOrd="0" destOrd="0" presId="urn:microsoft.com/office/officeart/2005/8/layout/orgChart1"/>
    <dgm:cxn modelId="{1F12742F-CFCF-4B61-A046-A5991469959B}" type="presParOf" srcId="{3EA21390-59A2-419F-8037-689113D27173}" destId="{67E684B8-DE00-4B2B-A2A3-94D6CF0FD3A5}" srcOrd="0" destOrd="0" presId="urn:microsoft.com/office/officeart/2005/8/layout/orgChart1"/>
    <dgm:cxn modelId="{2C0E227F-A50A-4FD1-B4A1-4F39B28050AE}" type="presParOf" srcId="{3EA21390-59A2-419F-8037-689113D27173}" destId="{F5DE5E11-CACF-480E-9B85-35B707A84A56}" srcOrd="1" destOrd="0" presId="urn:microsoft.com/office/officeart/2005/8/layout/orgChart1"/>
    <dgm:cxn modelId="{312FBEC1-929A-464E-8EFE-A8661112DB39}" type="presParOf" srcId="{47044534-32A0-4C07-8684-D09CE13671F3}" destId="{145A6E1C-EA5C-4214-9C6F-B17135797D4D}" srcOrd="1" destOrd="0" presId="urn:microsoft.com/office/officeart/2005/8/layout/orgChart1"/>
    <dgm:cxn modelId="{9A08EA92-8F85-48C7-A29E-19A74515518E}" type="presParOf" srcId="{47044534-32A0-4C07-8684-D09CE13671F3}" destId="{E6E80B1D-B742-4DAC-BBC1-EE0F67D1F4F3}" srcOrd="2" destOrd="0" presId="urn:microsoft.com/office/officeart/2005/8/layout/orgChart1"/>
    <dgm:cxn modelId="{17E46FF4-3470-4744-8110-624A8FA790BA}" type="presParOf" srcId="{C8ECAFAD-F0BE-44CF-8266-2C17C3E6893C}" destId="{4B0D3698-19E1-4BE4-A7BC-9FFD126849B6}" srcOrd="6" destOrd="0" presId="urn:microsoft.com/office/officeart/2005/8/layout/orgChart1"/>
    <dgm:cxn modelId="{FE6EC657-D10F-4927-BE15-0ADC7EC103C1}" type="presParOf" srcId="{C8ECAFAD-F0BE-44CF-8266-2C17C3E6893C}" destId="{7CC9B110-C6A4-4630-A717-3859434A43DB}" srcOrd="7" destOrd="0" presId="urn:microsoft.com/office/officeart/2005/8/layout/orgChart1"/>
    <dgm:cxn modelId="{254A5B9A-DE18-463B-8EA6-2597FF0E69ED}" type="presParOf" srcId="{7CC9B110-C6A4-4630-A717-3859434A43DB}" destId="{AEDCFFDC-7CC9-4329-9704-2B378FC616A9}" srcOrd="0" destOrd="0" presId="urn:microsoft.com/office/officeart/2005/8/layout/orgChart1"/>
    <dgm:cxn modelId="{A3CEB68E-4820-4DE9-BC26-D8DF454AA8B3}" type="presParOf" srcId="{AEDCFFDC-7CC9-4329-9704-2B378FC616A9}" destId="{1A4A2160-3972-4A71-949D-82791491C0E5}" srcOrd="0" destOrd="0" presId="urn:microsoft.com/office/officeart/2005/8/layout/orgChart1"/>
    <dgm:cxn modelId="{FB1C1951-1B9A-4D56-80C5-81CA13F5C43F}" type="presParOf" srcId="{AEDCFFDC-7CC9-4329-9704-2B378FC616A9}" destId="{E6C35884-9066-47E3-95FC-3B96FA83351B}" srcOrd="1" destOrd="0" presId="urn:microsoft.com/office/officeart/2005/8/layout/orgChart1"/>
    <dgm:cxn modelId="{835A6B0C-5F48-4913-8738-AF10CBE87463}" type="presParOf" srcId="{7CC9B110-C6A4-4630-A717-3859434A43DB}" destId="{3AEEAA49-D068-4FDC-A7BC-AA3EA417BE23}" srcOrd="1" destOrd="0" presId="urn:microsoft.com/office/officeart/2005/8/layout/orgChart1"/>
    <dgm:cxn modelId="{737E12A2-3E40-4D32-A9E4-B689011EAD3E}" type="presParOf" srcId="{3AEEAA49-D068-4FDC-A7BC-AA3EA417BE23}" destId="{7C931687-42BD-46D9-82D6-FF128CB737EA}" srcOrd="0" destOrd="0" presId="urn:microsoft.com/office/officeart/2005/8/layout/orgChart1"/>
    <dgm:cxn modelId="{5BC686BA-ADE2-4067-B6BB-EDFF6C8CC5D3}" type="presParOf" srcId="{3AEEAA49-D068-4FDC-A7BC-AA3EA417BE23}" destId="{E23D245B-9BFA-4CA0-B91F-F410FD01301F}" srcOrd="1" destOrd="0" presId="urn:microsoft.com/office/officeart/2005/8/layout/orgChart1"/>
    <dgm:cxn modelId="{D5D80F08-40DB-48BD-9B87-6801AEDC3ADE}" type="presParOf" srcId="{E23D245B-9BFA-4CA0-B91F-F410FD01301F}" destId="{5FC463A0-81DD-49EE-BA22-55A7FE577C34}" srcOrd="0" destOrd="0" presId="urn:microsoft.com/office/officeart/2005/8/layout/orgChart1"/>
    <dgm:cxn modelId="{E4ACA752-DD1D-4154-85E0-AC84D0BF87FD}" type="presParOf" srcId="{5FC463A0-81DD-49EE-BA22-55A7FE577C34}" destId="{82233133-3AB9-4E82-99E3-58E842AED1C6}" srcOrd="0" destOrd="0" presId="urn:microsoft.com/office/officeart/2005/8/layout/orgChart1"/>
    <dgm:cxn modelId="{ACCF0034-D6B1-4043-8416-7E52AD318FF5}" type="presParOf" srcId="{5FC463A0-81DD-49EE-BA22-55A7FE577C34}" destId="{926D168E-4EAD-47F4-A821-46A0F9CF5E8A}" srcOrd="1" destOrd="0" presId="urn:microsoft.com/office/officeart/2005/8/layout/orgChart1"/>
    <dgm:cxn modelId="{06786787-D0D7-4086-8070-F689FA10F87C}" type="presParOf" srcId="{E23D245B-9BFA-4CA0-B91F-F410FD01301F}" destId="{BF3DC474-D7B6-4E88-9B3C-C18ADEFCAF10}" srcOrd="1" destOrd="0" presId="urn:microsoft.com/office/officeart/2005/8/layout/orgChart1"/>
    <dgm:cxn modelId="{75B72AC0-AD20-445E-AB3B-5086C9BDE49A}" type="presParOf" srcId="{BF3DC474-D7B6-4E88-9B3C-C18ADEFCAF10}" destId="{46BCAC86-8E41-419A-8D52-AB28C61A0094}" srcOrd="0" destOrd="0" presId="urn:microsoft.com/office/officeart/2005/8/layout/orgChart1"/>
    <dgm:cxn modelId="{F32E0439-8823-4086-B368-07F542BE46DB}" type="presParOf" srcId="{BF3DC474-D7B6-4E88-9B3C-C18ADEFCAF10}" destId="{EF456BD6-8C6D-41B0-9978-77E4707B961C}" srcOrd="1" destOrd="0" presId="urn:microsoft.com/office/officeart/2005/8/layout/orgChart1"/>
    <dgm:cxn modelId="{B25C4827-BB29-4BE1-ABD3-B54850767F72}" type="presParOf" srcId="{EF456BD6-8C6D-41B0-9978-77E4707B961C}" destId="{462F7C2D-39E3-424F-ACEE-93DD3756F0E2}" srcOrd="0" destOrd="0" presId="urn:microsoft.com/office/officeart/2005/8/layout/orgChart1"/>
    <dgm:cxn modelId="{6C81DF7E-67BE-4048-ABF0-201E2153ABFF}" type="presParOf" srcId="{462F7C2D-39E3-424F-ACEE-93DD3756F0E2}" destId="{8F7057E3-1090-4DA4-92DF-AABD6A3BF2D0}" srcOrd="0" destOrd="0" presId="urn:microsoft.com/office/officeart/2005/8/layout/orgChart1"/>
    <dgm:cxn modelId="{AE32F499-51B2-4B9C-AD3D-41200ED715BC}" type="presParOf" srcId="{462F7C2D-39E3-424F-ACEE-93DD3756F0E2}" destId="{EF73637B-340A-4045-80C1-BD963A5253A1}" srcOrd="1" destOrd="0" presId="urn:microsoft.com/office/officeart/2005/8/layout/orgChart1"/>
    <dgm:cxn modelId="{0C742B8E-8341-4C2A-BEE3-8AC249A2A685}" type="presParOf" srcId="{EF456BD6-8C6D-41B0-9978-77E4707B961C}" destId="{8BEC42DF-4B68-4108-9697-D77C388BE87D}" srcOrd="1" destOrd="0" presId="urn:microsoft.com/office/officeart/2005/8/layout/orgChart1"/>
    <dgm:cxn modelId="{452E63B5-00D8-4A49-A73D-1FE0DE00C2E1}" type="presParOf" srcId="{8BEC42DF-4B68-4108-9697-D77C388BE87D}" destId="{FE58665E-5C23-48E8-8F12-BD9BE1715722}" srcOrd="0" destOrd="0" presId="urn:microsoft.com/office/officeart/2005/8/layout/orgChart1"/>
    <dgm:cxn modelId="{728A740D-0118-4C10-AA32-B829BF95B143}" type="presParOf" srcId="{8BEC42DF-4B68-4108-9697-D77C388BE87D}" destId="{EA3E92B4-51BB-4388-8B37-B48C7A67CC67}" srcOrd="1" destOrd="0" presId="urn:microsoft.com/office/officeart/2005/8/layout/orgChart1"/>
    <dgm:cxn modelId="{488A60E8-3B6A-4D75-AE88-B9F93EFD6387}" type="presParOf" srcId="{EA3E92B4-51BB-4388-8B37-B48C7A67CC67}" destId="{0E9D50F8-30BB-4E11-AC75-EB30BDCCE69A}" srcOrd="0" destOrd="0" presId="urn:microsoft.com/office/officeart/2005/8/layout/orgChart1"/>
    <dgm:cxn modelId="{27BF2187-E7AA-4BB8-8ABC-6595090F63DC}" type="presParOf" srcId="{0E9D50F8-30BB-4E11-AC75-EB30BDCCE69A}" destId="{4DADC5A0-8626-45AD-B39C-B21165E6D8FE}" srcOrd="0" destOrd="0" presId="urn:microsoft.com/office/officeart/2005/8/layout/orgChart1"/>
    <dgm:cxn modelId="{A8BBEA36-4537-47BC-BB54-1C4CCDFDEFF4}" type="presParOf" srcId="{0E9D50F8-30BB-4E11-AC75-EB30BDCCE69A}" destId="{6D930EF4-1EEE-4DD0-8B9B-8690B6A26F70}" srcOrd="1" destOrd="0" presId="urn:microsoft.com/office/officeart/2005/8/layout/orgChart1"/>
    <dgm:cxn modelId="{DFDACD44-6D42-48BF-87AD-4EB7DF6C0344}" type="presParOf" srcId="{EA3E92B4-51BB-4388-8B37-B48C7A67CC67}" destId="{B78AA9FD-D64A-4213-BCD2-1CF74BE227FE}" srcOrd="1" destOrd="0" presId="urn:microsoft.com/office/officeart/2005/8/layout/orgChart1"/>
    <dgm:cxn modelId="{A699D078-BDA7-462D-9E0D-700E2AD313BA}" type="presParOf" srcId="{EA3E92B4-51BB-4388-8B37-B48C7A67CC67}" destId="{F63F2AED-7423-4BD4-9551-C5013CE7A183}" srcOrd="2" destOrd="0" presId="urn:microsoft.com/office/officeart/2005/8/layout/orgChart1"/>
    <dgm:cxn modelId="{7B102314-0EF8-47BD-A25D-2E7DEB6E1783}" type="presParOf" srcId="{EF456BD6-8C6D-41B0-9978-77E4707B961C}" destId="{90E5F19C-107C-477B-A15C-3B030E48D30B}" srcOrd="2" destOrd="0" presId="urn:microsoft.com/office/officeart/2005/8/layout/orgChart1"/>
    <dgm:cxn modelId="{E03B75D3-9A81-4A1B-82FA-40123F45F9F1}" type="presParOf" srcId="{BF3DC474-D7B6-4E88-9B3C-C18ADEFCAF10}" destId="{94593D6F-D93B-420D-B246-C862C9651741}" srcOrd="2" destOrd="0" presId="urn:microsoft.com/office/officeart/2005/8/layout/orgChart1"/>
    <dgm:cxn modelId="{6CA64558-B76F-42EF-BB17-A7F13D8474C3}" type="presParOf" srcId="{BF3DC474-D7B6-4E88-9B3C-C18ADEFCAF10}" destId="{6E2B811C-3075-494F-AA7B-EF6E11258AE0}" srcOrd="3" destOrd="0" presId="urn:microsoft.com/office/officeart/2005/8/layout/orgChart1"/>
    <dgm:cxn modelId="{780DB400-12A4-4D14-A508-B2F77A1B7843}" type="presParOf" srcId="{6E2B811C-3075-494F-AA7B-EF6E11258AE0}" destId="{50B59409-573B-48EE-830F-FA396B2C604B}" srcOrd="0" destOrd="0" presId="urn:microsoft.com/office/officeart/2005/8/layout/orgChart1"/>
    <dgm:cxn modelId="{C4AC3A77-D939-42A6-BB9D-BA975D1431A4}" type="presParOf" srcId="{50B59409-573B-48EE-830F-FA396B2C604B}" destId="{68281404-3CE4-4CFC-8801-6E7C05364BB4}" srcOrd="0" destOrd="0" presId="urn:microsoft.com/office/officeart/2005/8/layout/orgChart1"/>
    <dgm:cxn modelId="{6E8B0D19-04B0-4F6C-B1C9-C7A05531E2ED}" type="presParOf" srcId="{50B59409-573B-48EE-830F-FA396B2C604B}" destId="{16974F4B-CB1F-4F3F-A5A2-9FA5F5B5F39A}" srcOrd="1" destOrd="0" presId="urn:microsoft.com/office/officeart/2005/8/layout/orgChart1"/>
    <dgm:cxn modelId="{E37B9FE0-5A74-41CD-A049-331BE7924690}" type="presParOf" srcId="{6E2B811C-3075-494F-AA7B-EF6E11258AE0}" destId="{9779FE2B-11DA-4ADD-BACA-22ABE01F882A}" srcOrd="1" destOrd="0" presId="urn:microsoft.com/office/officeart/2005/8/layout/orgChart1"/>
    <dgm:cxn modelId="{CAF6B4DF-D017-48A8-833A-A832838A9A48}" type="presParOf" srcId="{9779FE2B-11DA-4ADD-BACA-22ABE01F882A}" destId="{9E8E169C-B9E1-4654-B76D-70C4174B96E1}" srcOrd="0" destOrd="0" presId="urn:microsoft.com/office/officeart/2005/8/layout/orgChart1"/>
    <dgm:cxn modelId="{AB928CB2-582F-44F4-948F-2A1CB8494720}" type="presParOf" srcId="{9779FE2B-11DA-4ADD-BACA-22ABE01F882A}" destId="{6A1157BE-2C8D-498B-B18C-3BF97B9A7D7B}" srcOrd="1" destOrd="0" presId="urn:microsoft.com/office/officeart/2005/8/layout/orgChart1"/>
    <dgm:cxn modelId="{33578BCA-C121-48AA-9E14-188FC3B5C6B2}" type="presParOf" srcId="{6A1157BE-2C8D-498B-B18C-3BF97B9A7D7B}" destId="{4830BB34-9F3C-4807-8D9A-930C49CFF713}" srcOrd="0" destOrd="0" presId="urn:microsoft.com/office/officeart/2005/8/layout/orgChart1"/>
    <dgm:cxn modelId="{77E2AD6E-9B79-4AF1-BA42-5FF26056E572}" type="presParOf" srcId="{4830BB34-9F3C-4807-8D9A-930C49CFF713}" destId="{46A984C4-7213-41A1-B28E-FD0CFF0B4C12}" srcOrd="0" destOrd="0" presId="urn:microsoft.com/office/officeart/2005/8/layout/orgChart1"/>
    <dgm:cxn modelId="{F3316A21-2535-4DDD-9BC9-704F7ECCD330}" type="presParOf" srcId="{4830BB34-9F3C-4807-8D9A-930C49CFF713}" destId="{5D264166-6B93-4B4D-9609-32B4BC6CDE24}" srcOrd="1" destOrd="0" presId="urn:microsoft.com/office/officeart/2005/8/layout/orgChart1"/>
    <dgm:cxn modelId="{B2A90F4A-90C2-4812-9CA3-E8437B78635C}" type="presParOf" srcId="{6A1157BE-2C8D-498B-B18C-3BF97B9A7D7B}" destId="{5FC1DEE3-299F-407D-8318-F43EAF074B2D}" srcOrd="1" destOrd="0" presId="urn:microsoft.com/office/officeart/2005/8/layout/orgChart1"/>
    <dgm:cxn modelId="{00548136-A945-4A68-8F3F-D5F90387D1EE}" type="presParOf" srcId="{6A1157BE-2C8D-498B-B18C-3BF97B9A7D7B}" destId="{131C1573-A622-49B1-AB2B-8D845331424A}" srcOrd="2" destOrd="0" presId="urn:microsoft.com/office/officeart/2005/8/layout/orgChart1"/>
    <dgm:cxn modelId="{70D44B74-173B-4049-B974-78F333BBD0D4}" type="presParOf" srcId="{6E2B811C-3075-494F-AA7B-EF6E11258AE0}" destId="{78C41C49-869E-4980-BB70-00EF40D6A835}" srcOrd="2" destOrd="0" presId="urn:microsoft.com/office/officeart/2005/8/layout/orgChart1"/>
    <dgm:cxn modelId="{59700DD2-FBF4-4AAA-AF18-6EB87C5ACA65}" type="presParOf" srcId="{E23D245B-9BFA-4CA0-B91F-F410FD01301F}" destId="{70E5BD13-0593-401E-BE14-6CEAAF8BB5F8}" srcOrd="2" destOrd="0" presId="urn:microsoft.com/office/officeart/2005/8/layout/orgChart1"/>
    <dgm:cxn modelId="{A6EF5047-03ED-4832-AE3D-FAC98F82FC2C}" type="presParOf" srcId="{7CC9B110-C6A4-4630-A717-3859434A43DB}" destId="{52FDC404-BE57-4012-96B4-1C73361D0C6F}" srcOrd="2" destOrd="0" presId="urn:microsoft.com/office/officeart/2005/8/layout/orgChart1"/>
    <dgm:cxn modelId="{7CE90391-DEA0-4D60-BCC0-FCB14E3D76A6}" type="presParOf" srcId="{CE7EE419-CFC3-4CE1-A509-7B7407A451B5}" destId="{33FA0569-1BB8-47D6-9A4E-34FCB111895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8E169C-B9E1-4654-B76D-70C4174B96E1}">
      <dsp:nvSpPr>
        <dsp:cNvPr id="0" name=""/>
        <dsp:cNvSpPr/>
      </dsp:nvSpPr>
      <dsp:spPr>
        <a:xfrm>
          <a:off x="9880" y="4649830"/>
          <a:ext cx="545370" cy="689383"/>
        </a:xfrm>
        <a:custGeom>
          <a:avLst/>
          <a:gdLst/>
          <a:ahLst/>
          <a:cxnLst/>
          <a:rect l="0" t="0" r="0" b="0"/>
          <a:pathLst>
            <a:path>
              <a:moveTo>
                <a:pt x="545370" y="0"/>
              </a:moveTo>
              <a:lnTo>
                <a:pt x="0" y="68938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593D6F-D93B-420D-B246-C862C9651741}">
      <dsp:nvSpPr>
        <dsp:cNvPr id="0" name=""/>
        <dsp:cNvSpPr/>
      </dsp:nvSpPr>
      <dsp:spPr>
        <a:xfrm>
          <a:off x="1260935" y="3392653"/>
          <a:ext cx="1524437" cy="375071"/>
        </a:xfrm>
        <a:custGeom>
          <a:avLst/>
          <a:gdLst/>
          <a:ahLst/>
          <a:cxnLst/>
          <a:rect l="0" t="0" r="0" b="0"/>
          <a:pathLst>
            <a:path>
              <a:moveTo>
                <a:pt x="1524437" y="0"/>
              </a:moveTo>
              <a:lnTo>
                <a:pt x="1524437" y="189829"/>
              </a:lnTo>
              <a:lnTo>
                <a:pt x="0" y="189829"/>
              </a:lnTo>
              <a:lnTo>
                <a:pt x="0" y="37507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58665E-5C23-48E8-8F12-BD9BE1715722}">
      <dsp:nvSpPr>
        <dsp:cNvPr id="0" name=""/>
        <dsp:cNvSpPr/>
      </dsp:nvSpPr>
      <dsp:spPr>
        <a:xfrm>
          <a:off x="2497259" y="4527676"/>
          <a:ext cx="270965" cy="811537"/>
        </a:xfrm>
        <a:custGeom>
          <a:avLst/>
          <a:gdLst/>
          <a:ahLst/>
          <a:cxnLst/>
          <a:rect l="0" t="0" r="0" b="0"/>
          <a:pathLst>
            <a:path>
              <a:moveTo>
                <a:pt x="270965" y="0"/>
              </a:moveTo>
              <a:lnTo>
                <a:pt x="0" y="81153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BCAC86-8E41-419A-8D52-AB28C61A0094}">
      <dsp:nvSpPr>
        <dsp:cNvPr id="0" name=""/>
        <dsp:cNvSpPr/>
      </dsp:nvSpPr>
      <dsp:spPr>
        <a:xfrm>
          <a:off x="2785373" y="3392653"/>
          <a:ext cx="688536" cy="252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675"/>
              </a:lnTo>
              <a:lnTo>
                <a:pt x="688536" y="67675"/>
              </a:lnTo>
              <a:lnTo>
                <a:pt x="688536" y="25291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931687-42BD-46D9-82D6-FF128CB737EA}">
      <dsp:nvSpPr>
        <dsp:cNvPr id="0" name=""/>
        <dsp:cNvSpPr/>
      </dsp:nvSpPr>
      <dsp:spPr>
        <a:xfrm>
          <a:off x="2739653" y="2140063"/>
          <a:ext cx="91440" cy="3704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048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0D3698-19E1-4BE4-A7BC-9FFD126849B6}">
      <dsp:nvSpPr>
        <dsp:cNvPr id="0" name=""/>
        <dsp:cNvSpPr/>
      </dsp:nvSpPr>
      <dsp:spPr>
        <a:xfrm>
          <a:off x="2785373" y="882105"/>
          <a:ext cx="3374794" cy="375852"/>
        </a:xfrm>
        <a:custGeom>
          <a:avLst/>
          <a:gdLst/>
          <a:ahLst/>
          <a:cxnLst/>
          <a:rect l="0" t="0" r="0" b="0"/>
          <a:pathLst>
            <a:path>
              <a:moveTo>
                <a:pt x="3374794" y="0"/>
              </a:moveTo>
              <a:lnTo>
                <a:pt x="3374794" y="190610"/>
              </a:lnTo>
              <a:lnTo>
                <a:pt x="0" y="190610"/>
              </a:lnTo>
              <a:lnTo>
                <a:pt x="0" y="3758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05246-0084-431B-B519-12C24CAED8E6}">
      <dsp:nvSpPr>
        <dsp:cNvPr id="0" name=""/>
        <dsp:cNvSpPr/>
      </dsp:nvSpPr>
      <dsp:spPr>
        <a:xfrm>
          <a:off x="4920068" y="882105"/>
          <a:ext cx="1240099" cy="375852"/>
        </a:xfrm>
        <a:custGeom>
          <a:avLst/>
          <a:gdLst/>
          <a:ahLst/>
          <a:cxnLst/>
          <a:rect l="0" t="0" r="0" b="0"/>
          <a:pathLst>
            <a:path>
              <a:moveTo>
                <a:pt x="1240099" y="0"/>
              </a:moveTo>
              <a:lnTo>
                <a:pt x="1240099" y="190610"/>
              </a:lnTo>
              <a:lnTo>
                <a:pt x="0" y="190610"/>
              </a:lnTo>
              <a:lnTo>
                <a:pt x="0" y="3758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747A46-7904-4686-AE00-C64DC731C761}">
      <dsp:nvSpPr>
        <dsp:cNvPr id="0" name=""/>
        <dsp:cNvSpPr/>
      </dsp:nvSpPr>
      <dsp:spPr>
        <a:xfrm>
          <a:off x="6160167" y="882105"/>
          <a:ext cx="894596" cy="375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610"/>
              </a:lnTo>
              <a:lnTo>
                <a:pt x="894596" y="190610"/>
              </a:lnTo>
              <a:lnTo>
                <a:pt x="894596" y="3758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E1915-7AC4-45FF-B629-E6775D7B0F6F}">
      <dsp:nvSpPr>
        <dsp:cNvPr id="0" name=""/>
        <dsp:cNvSpPr/>
      </dsp:nvSpPr>
      <dsp:spPr>
        <a:xfrm>
          <a:off x="6160167" y="882105"/>
          <a:ext cx="3029291" cy="375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610"/>
              </a:lnTo>
              <a:lnTo>
                <a:pt x="3029291" y="190610"/>
              </a:lnTo>
              <a:lnTo>
                <a:pt x="3029291" y="37585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F97D1B-5D8B-40A5-AC71-C5575C88C7F5}">
      <dsp:nvSpPr>
        <dsp:cNvPr id="0" name=""/>
        <dsp:cNvSpPr/>
      </dsp:nvSpPr>
      <dsp:spPr>
        <a:xfrm>
          <a:off x="5278062" y="0"/>
          <a:ext cx="1764211" cy="8821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México y su complejo sistema de planificación territorial</a:t>
          </a:r>
        </a:p>
      </dsp:txBody>
      <dsp:txXfrm>
        <a:off x="5278062" y="0"/>
        <a:ext cx="1764211" cy="882105"/>
      </dsp:txXfrm>
    </dsp:sp>
    <dsp:sp modelId="{EE275BC5-8721-40C7-92AF-FFC972F9E405}">
      <dsp:nvSpPr>
        <dsp:cNvPr id="0" name=""/>
        <dsp:cNvSpPr/>
      </dsp:nvSpPr>
      <dsp:spPr>
        <a:xfrm>
          <a:off x="8307354" y="1257958"/>
          <a:ext cx="1764211" cy="882105"/>
        </a:xfrm>
        <a:prstGeom prst="rect">
          <a:avLst/>
        </a:prstGeom>
        <a:solidFill>
          <a:srgbClr val="00B05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Debilidades y desafíos del sistema de planificación y gestión del desarrollo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territorial</a:t>
          </a:r>
        </a:p>
      </dsp:txBody>
      <dsp:txXfrm>
        <a:off x="8307354" y="1257958"/>
        <a:ext cx="1764211" cy="882105"/>
      </dsp:txXfrm>
    </dsp:sp>
    <dsp:sp modelId="{470826EC-8BDF-455A-9F7B-85DD64D26001}">
      <dsp:nvSpPr>
        <dsp:cNvPr id="0" name=""/>
        <dsp:cNvSpPr/>
      </dsp:nvSpPr>
      <dsp:spPr>
        <a:xfrm>
          <a:off x="6172658" y="1257958"/>
          <a:ext cx="1764211" cy="882105"/>
        </a:xfrm>
        <a:prstGeom prst="rect">
          <a:avLst/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Estructura general del territorio mexicano</a:t>
          </a:r>
        </a:p>
      </dsp:txBody>
      <dsp:txXfrm>
        <a:off x="6172658" y="1257958"/>
        <a:ext cx="1764211" cy="882105"/>
      </dsp:txXfrm>
    </dsp:sp>
    <dsp:sp modelId="{67E684B8-DE00-4B2B-A2A3-94D6CF0FD3A5}">
      <dsp:nvSpPr>
        <dsp:cNvPr id="0" name=""/>
        <dsp:cNvSpPr/>
      </dsp:nvSpPr>
      <dsp:spPr>
        <a:xfrm>
          <a:off x="4037963" y="1257958"/>
          <a:ext cx="1764211" cy="88210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El funcionamiento del sistema de planificación del desarrollo territorial</a:t>
          </a:r>
        </a:p>
      </dsp:txBody>
      <dsp:txXfrm>
        <a:off x="4037963" y="1257958"/>
        <a:ext cx="1764211" cy="882105"/>
      </dsp:txXfrm>
    </dsp:sp>
    <dsp:sp modelId="{1A4A2160-3972-4A71-949D-82791491C0E5}">
      <dsp:nvSpPr>
        <dsp:cNvPr id="0" name=""/>
        <dsp:cNvSpPr/>
      </dsp:nvSpPr>
      <dsp:spPr>
        <a:xfrm>
          <a:off x="1903267" y="1257958"/>
          <a:ext cx="1764211" cy="88210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Articulaciones entre los diferentes niveles espaciales</a:t>
          </a:r>
        </a:p>
      </dsp:txBody>
      <dsp:txXfrm>
        <a:off x="1903267" y="1257958"/>
        <a:ext cx="1764211" cy="882105"/>
      </dsp:txXfrm>
    </dsp:sp>
    <dsp:sp modelId="{82233133-3AB9-4E82-99E3-58E842AED1C6}">
      <dsp:nvSpPr>
        <dsp:cNvPr id="0" name=""/>
        <dsp:cNvSpPr/>
      </dsp:nvSpPr>
      <dsp:spPr>
        <a:xfrm>
          <a:off x="1903267" y="2510548"/>
          <a:ext cx="1764211" cy="88210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32 entidades federativas </a:t>
          </a:r>
        </a:p>
      </dsp:txBody>
      <dsp:txXfrm>
        <a:off x="1903267" y="2510548"/>
        <a:ext cx="1764211" cy="882105"/>
      </dsp:txXfrm>
    </dsp:sp>
    <dsp:sp modelId="{8F7057E3-1090-4DA4-92DF-AABD6A3BF2D0}">
      <dsp:nvSpPr>
        <dsp:cNvPr id="0" name=""/>
        <dsp:cNvSpPr/>
      </dsp:nvSpPr>
      <dsp:spPr>
        <a:xfrm>
          <a:off x="2591803" y="3645571"/>
          <a:ext cx="1764211" cy="88210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1 CDMX </a:t>
          </a:r>
        </a:p>
      </dsp:txBody>
      <dsp:txXfrm>
        <a:off x="2591803" y="3645571"/>
        <a:ext cx="1764211" cy="882105"/>
      </dsp:txXfrm>
    </dsp:sp>
    <dsp:sp modelId="{4DADC5A0-8626-45AD-B39C-B21165E6D8FE}">
      <dsp:nvSpPr>
        <dsp:cNvPr id="0" name=""/>
        <dsp:cNvSpPr/>
      </dsp:nvSpPr>
      <dsp:spPr>
        <a:xfrm>
          <a:off x="2497259" y="4898160"/>
          <a:ext cx="1764211" cy="88210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16 Delegaciones </a:t>
          </a:r>
        </a:p>
      </dsp:txBody>
      <dsp:txXfrm>
        <a:off x="2497259" y="4898160"/>
        <a:ext cx="1764211" cy="882105"/>
      </dsp:txXfrm>
    </dsp:sp>
    <dsp:sp modelId="{68281404-3CE4-4CFC-8801-6E7C05364BB4}">
      <dsp:nvSpPr>
        <dsp:cNvPr id="0" name=""/>
        <dsp:cNvSpPr/>
      </dsp:nvSpPr>
      <dsp:spPr>
        <a:xfrm>
          <a:off x="378830" y="3767725"/>
          <a:ext cx="1764211" cy="88210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31 estados </a:t>
          </a:r>
        </a:p>
      </dsp:txBody>
      <dsp:txXfrm>
        <a:off x="378830" y="3767725"/>
        <a:ext cx="1764211" cy="882105"/>
      </dsp:txXfrm>
    </dsp:sp>
    <dsp:sp modelId="{46A984C4-7213-41A1-B28E-FD0CFF0B4C12}">
      <dsp:nvSpPr>
        <dsp:cNvPr id="0" name=""/>
        <dsp:cNvSpPr/>
      </dsp:nvSpPr>
      <dsp:spPr>
        <a:xfrm>
          <a:off x="9880" y="4898160"/>
          <a:ext cx="1764211" cy="88210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2466 Municipios </a:t>
          </a:r>
        </a:p>
      </dsp:txBody>
      <dsp:txXfrm>
        <a:off x="9880" y="4898160"/>
        <a:ext cx="1764211" cy="882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DA8459-6561-4D47-950D-45BC1426A5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D19ECE-AA0C-40C4-8E0C-0966B2E7F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34E6F8-8A4E-4B05-B350-3BC0A3E7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406CDE-1565-4DFB-9948-D7491F6C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801BE4-A961-4F1A-A5C7-B045AB96F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175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8EE9F2-A410-43E4-9F99-FC3F7F17A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904631-78B0-417F-A796-2496DB976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A8E34A-3269-4648-B738-6C091C41B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269B9E-BA3D-452E-8F84-87992B3BB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B45918-CF8F-4ED1-8455-FE9441D09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54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14C27A9-AF68-4219-9AAA-17A363F81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4E9CE27-76DA-471F-BC4F-F02142DC7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572646-CF38-4197-97E7-1257F4E73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CB48D7-6FE2-413D-AD80-C316ECC84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13D723-C1B2-4044-AB5A-7BA0BE9D5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398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2CF6EC-264C-4AB0-B033-8D98B0564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114C38-3D9D-4227-ABCD-F1148CBD4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BC42C4-3A35-4D06-B3E7-F602AB23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20A98E-FFA7-4F2B-9BED-D005FFA6D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3D8C97-2339-4B26-A78E-6B7DEC64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779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A997FB-E582-4489-9D49-9FDBB533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E0B737-7A02-4AB5-A81C-1F42907AD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1B33C6-E800-4FCA-B2D2-3F02B1388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979D5D-B8C0-4FB0-8229-BE1DC17F4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FF36FB-2DC8-4273-BEDB-AFD7E9FF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253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AE009B-B8DE-4EFD-B6C7-86C28A3F2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0EA376-40D8-4A74-B4BB-D8FE2C305D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A217B1C-4D22-42F1-B624-A26014DAA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C2C42F-3A94-4ACB-8FAD-AB7A73AE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CF15E1-B8F2-4F8D-B92C-E9675DFA5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5DB260-4F6A-4891-9D8B-A077048FC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548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69CDD-C6FB-4D80-A545-FB66B1D9C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0228C8-9FE0-4B51-9984-7BB59C7EE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BF10F8-6525-4252-9E03-42446B87A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BEE6695-E565-4647-AF14-2B4DA471D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EF0B1ED-222D-4DCF-B6A8-7BE3677338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F862F1-1BF5-4D98-AF30-EACC57AA7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95B1B88-714D-4338-866F-AFCDC482A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128BDAF-D7BC-4798-9A6A-9C73F16D0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913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6FDF7F-401E-4042-98C1-96A0B4291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901F29-6181-4CFF-AFCD-F6225BC4C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946B05-FB38-4E74-8954-0DA880F1E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676134-92B1-4793-BB7B-C4A36AAB4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676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4AF6924-A4E5-42B0-8942-E1A2EAA5B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58C5F57-7783-4102-9DD2-FEFEECC32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BDB934B-CB0A-4D1C-BBDF-01C151FDA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0879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750B32-81A4-43A7-9D67-ADEDC40D8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4A32A4-60A6-4BCC-AE61-47A68CFB0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4B192C-1720-4866-8BE1-CA3EA7A51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5224CE3-7B89-4086-BF8F-17BC41496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36A7B6-E646-473E-92F2-155FC1469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B33D42-BAC1-4BF5-9660-B52A169B9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941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306FA-F044-456D-AD1C-2BDA847EC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ECA7787-9BA1-41B7-9651-68E91A7C80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E948151-506D-45CF-9D05-36AE2D0CF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F655DA-D426-4A74-8C75-6A95145A1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6B588D9-6DDD-48FF-A7AB-F36018556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586B5B-FC14-4D60-ACD3-9CBC22CA1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91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1AC937F-FC85-4106-913B-F5B93BBCB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EB69C5-F27E-4CEF-8884-6CE5CD585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784B9F-A831-4E77-A7BB-5CD456C1F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52360-DD8F-41BB-88D2-9A5957D68543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17BF6F-B4E0-47B5-9D6D-DF000E1962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BED946-C0FF-469B-9F57-E9FDDD6CC1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3709F-E306-45F8-A312-237951C71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032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58E7A07F-E66F-4050-85D9-9C8AD1D600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8491372"/>
              </p:ext>
            </p:extLst>
          </p:nvPr>
        </p:nvGraphicFramePr>
        <p:xfrm>
          <a:off x="261257" y="301655"/>
          <a:ext cx="10907485" cy="5903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318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51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VILLALVA NAVA</dc:creator>
  <cp:lastModifiedBy>ANDRES VILLALVA NAVA</cp:lastModifiedBy>
  <cp:revision>3</cp:revision>
  <dcterms:created xsi:type="dcterms:W3CDTF">2020-10-13T15:12:30Z</dcterms:created>
  <dcterms:modified xsi:type="dcterms:W3CDTF">2020-10-13T15:36:43Z</dcterms:modified>
</cp:coreProperties>
</file>