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CEF86E-92AA-4801-A53A-8DCBC7771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C9E742-245E-4F5B-9491-E38E8856B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78EDCD-E1C4-4B72-A1E0-63A102CE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EB086-A3E3-4616-A40B-C4E5FB11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6829C6-381C-4F6D-A242-1719878B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48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FB8C63-A0CE-4A35-B87F-45498776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58DE7A-7774-4204-ABE0-F264EEB6F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96B24B-F225-462D-A939-B7236188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CA8EBA-45F2-4B84-B71C-EFC31BFB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588D27-17A1-4BEC-BFFB-27C956FEA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890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AC0173-6D55-45D2-90E9-B8D014FE88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6119A2-3AFB-4334-9097-3C53AE2D7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9337B7-2DD9-440E-9174-CAFF2B0A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D47C9B-0FD3-4CF4-ABD6-07154E25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F45C4C-16BC-4829-8C4C-FAA54F67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3DDFB-6EFC-4CAD-8F6F-D5EE7D43B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1B120D-B244-4E56-8C74-73D9440DF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F9F81F-DBCA-49CD-9874-D8E073E9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FDB09B-8322-4BAA-BFB2-9922BC80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5D63F8-0E6F-4EB7-8CBD-7D4E49C9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65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BCCBA-55A4-402C-9A89-CAB1DE47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081367-CC23-4B72-BD16-FA933FE21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D72860-C61A-4D91-BD0B-B2A3500EA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4EE4A6-339E-4110-BA65-274F435DD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4C8FE8-E0FF-4A94-8EA0-17A2D97B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386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DC127-FF70-4736-83B2-ADC72D5E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9F52C1-C34A-4B99-AE2C-AE527B018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838412-7337-4BA9-A001-ACD9082D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DC0448-8AAA-45F2-89B0-717B13A21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956CBF-6B81-4C48-9506-4944D9C8D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C9DF29-E19B-46F4-8536-03D373F8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335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F7BE0-29EA-4A51-A671-09856D18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F73E4E-B99E-4129-9CBE-CD43FCCB0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8B7173-A235-4AEE-8E93-6CE5C8141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E5F620-B2A0-47B4-B781-247FC05FF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B16B1A-207B-43F5-8F14-D4C92E665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1D16EC-C016-4E3B-AA21-C4AE3C159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37A413-F4F9-4680-9239-09F6C85A6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4EE8067-37E5-4277-881F-E9A70D4E4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96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B61568-2D19-4CC3-8FFF-179FD4519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D9651D-E698-436E-9459-8E76DFC54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6182BE-D463-4D18-A4B2-83381BB6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80C01C-5882-456D-9714-1E56C3AF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758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A3FE2A-05AB-45CA-98D9-6504A64B3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7DCE879-AB5C-4F67-B624-DE90D708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97CD2B-FE75-4B6F-8155-64F2BE542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161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0DD1BC-A12B-483F-8ECC-B49E2FFEF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068AF3-AD82-4451-97E8-CAE006E7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4E8E27-105F-41A8-8B6A-348B32ED2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6CBE97-4DE2-4220-AD68-2EF88EA9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055609-FF79-4140-93B7-77D44B174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1B0DF5-C2A4-4141-B95B-12BDAF2CE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193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609C0-C6F1-4BEB-8F74-BD536012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6A4BED1-890F-44F7-9A93-D94C9E5EA6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157EBC-C6A3-4084-A5D6-A4A8ACEEC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69A2EE-CD39-4C45-A88A-8B9CFBF42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FBDAD6-B56A-4826-BFFE-95E3C211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8561C7-8A72-491F-9F41-E4754291D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009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389DE6-4F3C-4065-9514-85B375630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EAF439-9B5B-4037-B9C4-26E2AC39B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153419-44DC-484C-9553-BFEAF78A8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FEA8D-D304-421F-82B8-389CB3D6857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66ED08-D6CB-4E13-9525-38E55BD73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B6FB75-2E6F-48AF-A06B-3FAE030C89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561CF-ACBD-4160-AC16-A9995F45BB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41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111A3-997F-4A30-88DA-8EED97B4FB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28A4DA-11C1-4DED-8B0B-17AFCC7D61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4A7B49D-0DDE-4817-96AD-9C4A79C43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0" y="0"/>
            <a:ext cx="121699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60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1</cp:revision>
  <dcterms:created xsi:type="dcterms:W3CDTF">2020-10-12T19:32:32Z</dcterms:created>
  <dcterms:modified xsi:type="dcterms:W3CDTF">2020-10-12T19:39:19Z</dcterms:modified>
</cp:coreProperties>
</file>