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69" r:id="rId12"/>
    <p:sldId id="270" r:id="rId13"/>
    <p:sldId id="265" r:id="rId14"/>
    <p:sldId id="271" r:id="rId1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54D0-9A42-4BC5-A7B1-1CA6039F7724}" type="datetimeFigureOut">
              <a:rPr lang="es-MX" smtClean="0"/>
              <a:t>10/11/2020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0736-DE02-4833-AFAB-228E584C27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522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54D0-9A42-4BC5-A7B1-1CA6039F7724}" type="datetimeFigureOut">
              <a:rPr lang="es-MX" smtClean="0"/>
              <a:t>10/11/2020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0736-DE02-4833-AFAB-228E584C27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401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54D0-9A42-4BC5-A7B1-1CA6039F7724}" type="datetimeFigureOut">
              <a:rPr lang="es-MX" smtClean="0"/>
              <a:t>10/11/2020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0736-DE02-4833-AFAB-228E584C27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548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54D0-9A42-4BC5-A7B1-1CA6039F7724}" type="datetimeFigureOut">
              <a:rPr lang="es-MX" smtClean="0"/>
              <a:t>10/11/2020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0736-DE02-4833-AFAB-228E584C27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2675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54D0-9A42-4BC5-A7B1-1CA6039F7724}" type="datetimeFigureOut">
              <a:rPr lang="es-MX" smtClean="0"/>
              <a:t>10/11/2020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0736-DE02-4833-AFAB-228E584C27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4427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54D0-9A42-4BC5-A7B1-1CA6039F7724}" type="datetimeFigureOut">
              <a:rPr lang="es-MX" smtClean="0"/>
              <a:t>10/11/2020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0736-DE02-4833-AFAB-228E584C27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221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54D0-9A42-4BC5-A7B1-1CA6039F7724}" type="datetimeFigureOut">
              <a:rPr lang="es-MX" smtClean="0"/>
              <a:t>10/11/2020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0736-DE02-4833-AFAB-228E584C27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03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54D0-9A42-4BC5-A7B1-1CA6039F7724}" type="datetimeFigureOut">
              <a:rPr lang="es-MX" smtClean="0"/>
              <a:t>10/11/2020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0736-DE02-4833-AFAB-228E584C27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562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54D0-9A42-4BC5-A7B1-1CA6039F7724}" type="datetimeFigureOut">
              <a:rPr lang="es-MX" smtClean="0"/>
              <a:t>10/11/2020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0736-DE02-4833-AFAB-228E584C27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0420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54D0-9A42-4BC5-A7B1-1CA6039F7724}" type="datetimeFigureOut">
              <a:rPr lang="es-MX" smtClean="0"/>
              <a:t>10/11/2020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0736-DE02-4833-AFAB-228E584C27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649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A54D0-9A42-4BC5-A7B1-1CA6039F7724}" type="datetimeFigureOut">
              <a:rPr lang="es-MX" smtClean="0"/>
              <a:t>10/11/2020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D0736-DE02-4833-AFAB-228E584C27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187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A54D0-9A42-4BC5-A7B1-1CA6039F7724}" type="datetimeFigureOut">
              <a:rPr lang="es-MX" smtClean="0"/>
              <a:t>10/11/2020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D0736-DE02-4833-AFAB-228E584C27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988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7" y="356759"/>
            <a:ext cx="10972800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80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1" y="378823"/>
            <a:ext cx="11377749" cy="602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64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6" y="391885"/>
            <a:ext cx="11312435" cy="62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22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313509"/>
            <a:ext cx="11521440" cy="624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37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5" y="326571"/>
            <a:ext cx="11534503" cy="61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90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9" y="548640"/>
            <a:ext cx="11247120" cy="595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79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9" y="371048"/>
            <a:ext cx="11390811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57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3" y="371048"/>
            <a:ext cx="11482251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70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2" y="457200"/>
            <a:ext cx="11639006" cy="60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60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6285"/>
            <a:ext cx="11155680" cy="61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1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03" y="366285"/>
            <a:ext cx="10620103" cy="61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05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2" y="235131"/>
            <a:ext cx="11599817" cy="636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5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50" y="470263"/>
            <a:ext cx="11416936" cy="60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98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8" y="398400"/>
            <a:ext cx="11403875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459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0</Words>
  <Application>Microsoft Office PowerPoint</Application>
  <PresentationFormat>Panorámica</PresentationFormat>
  <Paragraphs>0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BEJARANO CRUZ</dc:creator>
  <cp:lastModifiedBy>DIEGO BEJARANO CRUZ</cp:lastModifiedBy>
  <cp:revision>11</cp:revision>
  <dcterms:created xsi:type="dcterms:W3CDTF">2020-10-31T01:59:54Z</dcterms:created>
  <dcterms:modified xsi:type="dcterms:W3CDTF">2020-11-10T21:40:35Z</dcterms:modified>
</cp:coreProperties>
</file>