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606731"/>
            <a:ext cx="6815669" cy="1779933"/>
          </a:xfrm>
        </p:spPr>
        <p:txBody>
          <a:bodyPr/>
          <a:lstStyle/>
          <a:p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NACIONAL AUTÓNOMA DE MÉXICO</a:t>
            </a:r>
            <a:b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FACULTAD DE ESTUDIOS SUPERIORES ZARGOZA </a:t>
            </a:r>
            <a:b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CARRERA DE BIOLOGÍA</a:t>
            </a:r>
            <a:b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ORDENAMIENTO ECOLÓGICO 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997231"/>
            <a:ext cx="6815669" cy="1045032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Determinación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de la aptitud del terreno para maíz mediante análisis espacial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multicriterio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en el Estado de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México.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81762"/>
            <a:ext cx="1957251" cy="17893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533" y="81762"/>
            <a:ext cx="1931677" cy="17893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14846" y="5554768"/>
            <a:ext cx="101498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Erasto Domingo Sotelo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Ruiz,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Gustavo Manuel Cruz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Bello,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Antonio González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Hernández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Francisco Moreno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Sánchez.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95986" y="6282716"/>
            <a:ext cx="900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Revista Mexicana de Ciencias Agrícolas Vol.7 Núm.2 15 de febrero - 31 de marzo, 2016 p. 401-412</a:t>
            </a:r>
          </a:p>
        </p:txBody>
      </p:sp>
    </p:spTree>
    <p:extLst>
      <p:ext uri="{BB962C8B-B14F-4D97-AF65-F5344CB8AC3E}">
        <p14:creationId xmlns:p14="http://schemas.microsoft.com/office/powerpoint/2010/main" val="387141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30" y="1604554"/>
            <a:ext cx="4357279" cy="21706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435" y="1649185"/>
            <a:ext cx="3931920" cy="21259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130" y="4022815"/>
            <a:ext cx="4357279" cy="2162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435" y="4022815"/>
            <a:ext cx="3931919" cy="21621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120639" y="846908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de la alimentación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707557" y="1319348"/>
            <a:ext cx="4036423" cy="37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sembrado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mayor consumo.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5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54480" y="705394"/>
            <a:ext cx="956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Metodologías de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identificación y delimitación de zonas potenciales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el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desarrollo de los cultivos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875212" y="1457885"/>
            <a:ext cx="3344092" cy="1698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Zonificación agroecológica: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1978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1981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1997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IIASA/FAO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2012.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063" y="1457885"/>
            <a:ext cx="6531428" cy="425363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62503" y="5711519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Regiones agroecológicas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2" y="3577725"/>
            <a:ext cx="3474719" cy="22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3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613" y="822960"/>
            <a:ext cx="5314757" cy="5199017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875210" y="1071153"/>
            <a:ext cx="4676505" cy="4506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Localización del área de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Estado de México se localiza entre los 18° 22’ 14” y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los 20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° 17’ 22” de latitud norte y entre los 98° 35’ 35” y los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100° 36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’ 19” de longitud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oeste.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Tiene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superficie de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24 303.86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climas en el estado son: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templado, semifrío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cálido,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semi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-cálido y frío. La temperatura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media anual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va de 6 °C a 28 °C; la precipitación anual de 600 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1 800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mm; mientras que la altitud varía entre los 340 y 5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100 m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(INEGI, 1988; García, 2004b; INEGI, 2006).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Los suelos dominantes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son: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Andosol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Feozem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Vertisol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Regosol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Arenosol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(INEGI, 2006; Sotelo et al., 2010).</a:t>
            </a:r>
          </a:p>
        </p:txBody>
      </p:sp>
    </p:spTree>
    <p:extLst>
      <p:ext uri="{BB962C8B-B14F-4D97-AF65-F5344CB8AC3E}">
        <p14:creationId xmlns:p14="http://schemas.microsoft.com/office/powerpoint/2010/main" val="44244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" y="3203494"/>
            <a:ext cx="10149840" cy="2944065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927463" y="722529"/>
            <a:ext cx="10541726" cy="215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determinó para cada pixel la aptitud del terreno para el maíz mediante una combinación lineal ponderada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Donde: p= aptitud del terreno para el cultivo de maíz;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 peso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del criterio i; xi= valor estandarizado del criterio i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para cada pixel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299" y="1502863"/>
            <a:ext cx="1057423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" y="418011"/>
            <a:ext cx="11364686" cy="60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7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" y="365760"/>
            <a:ext cx="11325497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3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927463" y="809896"/>
            <a:ext cx="10411097" cy="5290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metodología de análisis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multicriterio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le asigna valores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númericos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las variables utilizadas y a sus intervalos de adaptación, los cuales se estratifican para la definición y delimitación de las zonas potenciales, lo cual es más exacto.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metodología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multicriterio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generada y utilizada en esta investigación para delimitar las zonas potenciales para maíz de temporal determinó una superficie de 1 214 024 ha para las categorías de muy buena, buena y mediana, las cuales tienen altos rendimientos y duplican la superficie sembrada de maíz para el Estado de México.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mayor superficie potencial se concentra en zonas que presentan las mejores condiciones de clima (temperatura y precipitación), tipos de suelos y altura que son las variables con un mayor peso en la definición de las zonas de adaptación del maíz con la presente metodología.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Las variables que tienen mayor peso en la adaptación del maíz, para el Estado de México, son temperatura, altura, precipitación y tipo de suelos.</a:t>
            </a:r>
          </a:p>
        </p:txBody>
      </p:sp>
    </p:spTree>
    <p:extLst>
      <p:ext uri="{BB962C8B-B14F-4D97-AF65-F5344CB8AC3E}">
        <p14:creationId xmlns:p14="http://schemas.microsoft.com/office/powerpoint/2010/main" val="90156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254034" y="1541417"/>
            <a:ext cx="9836331" cy="3553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Bibliografía </a:t>
            </a:r>
          </a:p>
          <a:p>
            <a:pPr algn="just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Sotelo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Ruiz, E. D., Cruz Bello, G. M., González Hernández, A., &amp; Moreno Sánchez, F. (2016). Determinación de la aptitud del terreno para maíz mediante análisis espacial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multicriterio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en el Estado de México. Revista mexicana de ciencias agrícolas, 7(2), 401-412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SERVÍN, C. C., MENDOZA, M. G. G., &amp; IBARRA, E. LAS REGIONES AGROECOLÓGICAS DE MÉXICO.</a:t>
            </a:r>
          </a:p>
        </p:txBody>
      </p:sp>
    </p:spTree>
    <p:extLst>
      <p:ext uri="{BB962C8B-B14F-4D97-AF65-F5344CB8AC3E}">
        <p14:creationId xmlns:p14="http://schemas.microsoft.com/office/powerpoint/2010/main" val="1617443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</TotalTime>
  <Words>574</Words>
  <Application>Microsoft Office PowerPoint</Application>
  <PresentationFormat>Panorámica</PresentationFormat>
  <Paragraphs>39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Orgánico</vt:lpstr>
      <vt:lpstr>UNIVERSIDAD NACIONAL AUTÓNOMA DE MÉXICO FACULTAD DE ESTUDIOS SUPERIORES ZARGOZA  CARRERA DE BIOLOGÍA   ORDENAMIENTO ECOLÓGICO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AUTÓNOMA DE MÉXICO FACULTAD DE ESTUDIOS SUPERIORES ZARGOZA  CARRERA DE BIOLOGÍA   ORDENAMIENTO ECOLÓGICO</dc:title>
  <dc:creator>DIEGO BEJARANO CRUZ</dc:creator>
  <cp:lastModifiedBy>DIEGO BEJARANO CRUZ</cp:lastModifiedBy>
  <cp:revision>9</cp:revision>
  <dcterms:created xsi:type="dcterms:W3CDTF">2021-01-26T03:39:43Z</dcterms:created>
  <dcterms:modified xsi:type="dcterms:W3CDTF">2021-01-26T17:23:36Z</dcterms:modified>
</cp:coreProperties>
</file>