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71" r:id="rId5"/>
    <p:sldId id="272" r:id="rId6"/>
    <p:sldId id="256" r:id="rId7"/>
    <p:sldId id="257" r:id="rId8"/>
    <p:sldId id="258" r:id="rId9"/>
    <p:sldId id="263" r:id="rId10"/>
    <p:sldId id="264" r:id="rId11"/>
    <p:sldId id="265" r:id="rId12"/>
    <p:sldId id="266" r:id="rId13"/>
    <p:sldId id="269" r:id="rId14"/>
    <p:sldId id="267" r:id="rId15"/>
    <p:sldId id="268" r:id="rId16"/>
    <p:sldId id="270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EA2B-6079-4782-AFCC-A8C39A7BDE4B}" type="datetimeFigureOut">
              <a:rPr lang="es-MX" smtClean="0"/>
              <a:t>19/01/2021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0310-66A0-4860-AF7B-A27B7F0610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4874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EA2B-6079-4782-AFCC-A8C39A7BDE4B}" type="datetimeFigureOut">
              <a:rPr lang="es-MX" smtClean="0"/>
              <a:t>19/01/2021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0310-66A0-4860-AF7B-A27B7F0610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792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EA2B-6079-4782-AFCC-A8C39A7BDE4B}" type="datetimeFigureOut">
              <a:rPr lang="es-MX" smtClean="0"/>
              <a:t>19/01/2021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0310-66A0-4860-AF7B-A27B7F0610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3552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EA2B-6079-4782-AFCC-A8C39A7BDE4B}" type="datetimeFigureOut">
              <a:rPr lang="es-MX" smtClean="0"/>
              <a:t>19/01/2021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0310-66A0-4860-AF7B-A27B7F0610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75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EA2B-6079-4782-AFCC-A8C39A7BDE4B}" type="datetimeFigureOut">
              <a:rPr lang="es-MX" smtClean="0"/>
              <a:t>19/01/2021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0310-66A0-4860-AF7B-A27B7F0610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633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EA2B-6079-4782-AFCC-A8C39A7BDE4B}" type="datetimeFigureOut">
              <a:rPr lang="es-MX" smtClean="0"/>
              <a:t>19/01/2021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0310-66A0-4860-AF7B-A27B7F0610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767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EA2B-6079-4782-AFCC-A8C39A7BDE4B}" type="datetimeFigureOut">
              <a:rPr lang="es-MX" smtClean="0"/>
              <a:t>19/01/2021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0310-66A0-4860-AF7B-A27B7F0610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891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EA2B-6079-4782-AFCC-A8C39A7BDE4B}" type="datetimeFigureOut">
              <a:rPr lang="es-MX" smtClean="0"/>
              <a:t>19/01/2021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0310-66A0-4860-AF7B-A27B7F0610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711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EA2B-6079-4782-AFCC-A8C39A7BDE4B}" type="datetimeFigureOut">
              <a:rPr lang="es-MX" smtClean="0"/>
              <a:t>19/01/2021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0310-66A0-4860-AF7B-A27B7F0610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701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EA2B-6079-4782-AFCC-A8C39A7BDE4B}" type="datetimeFigureOut">
              <a:rPr lang="es-MX" smtClean="0"/>
              <a:t>19/01/2021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0310-66A0-4860-AF7B-A27B7F0610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7149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EA2B-6079-4782-AFCC-A8C39A7BDE4B}" type="datetimeFigureOut">
              <a:rPr lang="es-MX" smtClean="0"/>
              <a:t>19/01/2021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0310-66A0-4860-AF7B-A27B7F0610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89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EA2B-6079-4782-AFCC-A8C39A7BDE4B}" type="datetimeFigureOut">
              <a:rPr lang="es-MX" smtClean="0"/>
              <a:t>19/01/2021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70310-66A0-4860-AF7B-A27B7F0610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490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4" y="371048"/>
            <a:ext cx="11755491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1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7" y="380574"/>
            <a:ext cx="11717385" cy="62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41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8" y="385337"/>
            <a:ext cx="11774543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4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81" y="371048"/>
            <a:ext cx="11736438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66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9" y="366285"/>
            <a:ext cx="11831701" cy="61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85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213864"/>
            <a:ext cx="11260183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40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33" y="371048"/>
            <a:ext cx="11698333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3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8" y="580627"/>
            <a:ext cx="11774543" cy="56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74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75" y="571101"/>
            <a:ext cx="11812649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33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1" y="528232"/>
            <a:ext cx="11765017" cy="58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27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0" y="849087"/>
            <a:ext cx="10554789" cy="559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42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70" y="390101"/>
            <a:ext cx="11707859" cy="60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91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3" y="339635"/>
            <a:ext cx="11599818" cy="63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1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222070"/>
            <a:ext cx="11639005" cy="65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41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" y="339634"/>
            <a:ext cx="11822175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7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" y="361522"/>
            <a:ext cx="11822175" cy="61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13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8" y="347232"/>
            <a:ext cx="11774543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5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4" y="347232"/>
            <a:ext cx="11755491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99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8" y="356759"/>
            <a:ext cx="11774543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854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0</Words>
  <Application>Microsoft Office PowerPoint</Application>
  <PresentationFormat>Panorámica</PresentationFormat>
  <Paragraphs>0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BEJARANO CRUZ</dc:creator>
  <cp:lastModifiedBy>DIEGO BEJARANO CRUZ</cp:lastModifiedBy>
  <cp:revision>14</cp:revision>
  <dcterms:created xsi:type="dcterms:W3CDTF">2020-11-24T23:30:05Z</dcterms:created>
  <dcterms:modified xsi:type="dcterms:W3CDTF">2021-01-19T20:22:13Z</dcterms:modified>
</cp:coreProperties>
</file>