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72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3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19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53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6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25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37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6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0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2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E0DD-C230-4168-8A70-9E01EE5304B3}" type="datetimeFigureOut">
              <a:rPr lang="es-MX" smtClean="0"/>
              <a:t>24/11/2020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131E-CB07-4B49-8A8E-739BD7F9B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35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0017"/>
          <a:stretch/>
        </p:blipFill>
        <p:spPr>
          <a:xfrm>
            <a:off x="666207" y="522515"/>
            <a:ext cx="10463348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407926"/>
            <a:ext cx="11421649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385337"/>
            <a:ext cx="1173643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7" y="287383"/>
            <a:ext cx="11355385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185285"/>
            <a:ext cx="10868298" cy="61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2" y="228153"/>
            <a:ext cx="10933612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385337"/>
            <a:ext cx="11077303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1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385337"/>
            <a:ext cx="11726912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7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399627"/>
            <a:ext cx="11736438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7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394864"/>
            <a:ext cx="11508378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7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" y="394864"/>
            <a:ext cx="11841227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5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BEJARANO CRUZ</dc:creator>
  <cp:lastModifiedBy>DIEGO BEJARANO CRUZ</cp:lastModifiedBy>
  <cp:revision>17</cp:revision>
  <dcterms:created xsi:type="dcterms:W3CDTF">2020-09-29T22:13:01Z</dcterms:created>
  <dcterms:modified xsi:type="dcterms:W3CDTF">2020-11-24T23:23:39Z</dcterms:modified>
</cp:coreProperties>
</file>