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4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2A8D12-79D3-4156-A0CE-8E7652CA1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71C0A2-0791-4714-A270-5E0384340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99FD19-081F-48F7-ABA3-359522A82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B4D5E8-CC15-40F7-8037-032922922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A39535-CC22-4DFA-8202-97BFF38E7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316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D30190-8548-4C00-AC7E-BDCE98657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544DC3C-D951-40E7-8DBF-2B7FA3A7F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255958-6F1D-41B3-97A1-C9C4BF339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48FF82-6975-4984-B365-6AE573F1B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AEA07F-E275-4012-AF07-DFD1797B7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488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FF4BDCE-48B4-40A5-BCC8-FDB90FC117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FD81611-24C1-4D47-921D-E069C84A0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495F28-B879-4188-8FBF-92600A13E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532FBF-0245-400D-852D-6BF3E0816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EDDE05-1631-4B60-92D0-EC89D4F66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239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23D4F8-EDCD-45F6-8865-C920D447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12963C-6AA4-420A-9ACD-A7E15CCC6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0FFF3A-C6F8-4830-BE37-CE7C7BB55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B48209-F093-4F5D-AD56-EC2E717C3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1C0648-BED2-44AA-AB09-E95DF4126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340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025024-F7A4-4A17-9514-49EE7143F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CF6AFC-14C6-4FA0-B448-4F02A7CC9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57C605-CE95-41AE-83F3-8F761DEA2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644F98-38EF-4164-934A-62C7034D9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79667F-55EB-4C30-B868-00D3297C7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203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DF122A-ACD8-4355-9E54-0A5E79CF4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967075-9DAE-412D-8B22-7326598CAE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2DAFAD5-D7DC-442B-AC30-FF4B109E5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F2E8AF5-8232-4F84-931A-6C751EF7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C2F467-D206-4098-9FBA-5316CC0DE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349CE2-6D83-4B32-99C6-E0745C0E8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738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CB4D4C-8E47-4EEA-B507-8E50A6A39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436A95-58DD-44D9-9EDB-AEDCB73FB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59F1E6-AF6C-4195-952D-88D3DDFC5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0962D29-6315-4BCB-B8B0-41D34545C3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7610D1-0BFA-4680-8DAB-DC5F8D4DB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805F39B-7623-4991-B567-B04D30819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BCE0211-BCFF-4E47-A94D-4FDB4FE31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3DDD6B2-F1B2-4520-A07B-690972EE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724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67333E-B4E8-42EC-AA3A-6CBB16F25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0153A8C-D773-40A5-9E44-C913F09B3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2DC4EC-EAB2-4193-9768-1BC1509B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D8E2139-4820-470B-8287-AEABB583F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634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FFB8B15-99A6-4159-B55E-997CD8DDF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74CA5A-104F-4B92-996F-8153060EC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C7AB34-81D4-44B8-B7E1-9CF90E5F7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2550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969639-262A-494F-B375-98317373A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A985A4-25ED-41BF-A48D-1FB5483F1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A2DBD8-7528-427C-B584-221902538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C9D6B8-3B79-4D7F-8C92-0D19DDE2F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62836F-AF28-472F-BB5D-D290AA1A3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DA42978-D526-4A00-B71D-28298084D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575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FAE2EA-01C5-4D64-876A-47F24F1CA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722707C-4179-4A6B-B434-5A3DEB06E6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A08D3A0-E68A-48E6-B967-5D6F2A8E39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9E9466-9C49-49DA-8A0B-56743B53E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4784EA-BFC1-4A70-AE0A-0ADC6B739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D0A894-DA57-401A-9817-A4897FD01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624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66F477B-4B64-4D9C-A0F4-DCC05031D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DA2972-FDC2-4A39-9F38-AF9122CF8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6A34A8-48F5-45E8-80D5-A70C5C9D2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04F16-77CA-4562-A9B0-E255AF5EED1A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5BC49C-B519-47F6-A1E0-77EC3B72A9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6633B2-2C44-4471-A6B0-ACF4EB1FE1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80AAB-4561-4FC7-8894-0A1653ED8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384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9C456B-026D-4069-8D2C-0C3FDCDA03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65D732-AC16-410B-B3E4-B899FE466B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934B1F7-6142-41A3-94E6-AE202682F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4872" y="0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0336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temox</dc:creator>
  <cp:lastModifiedBy>temox</cp:lastModifiedBy>
  <cp:revision>1</cp:revision>
  <dcterms:created xsi:type="dcterms:W3CDTF">2020-09-29T19:15:30Z</dcterms:created>
  <dcterms:modified xsi:type="dcterms:W3CDTF">2020-09-29T19:20:11Z</dcterms:modified>
</cp:coreProperties>
</file>