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2AB60-F784-468D-8FBA-012FD084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4C892E-2530-4D5A-82F4-0D083796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71198C-6B8F-426C-9E73-FB693198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D85F7-33B4-45C0-8D34-28EDE3E3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D186B-6DAA-40ED-88A2-AD49CD38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3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78C1E-3071-4023-A5D5-B844FA54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F7A6DC-4266-4A0F-9298-011D8A1A0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AF67C-EAF1-4E21-9796-B54F9460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DD53A-4E53-46A2-9B90-D457FAFB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517DE3-E7E8-4147-BA99-3AB6C136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6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B3F395-0C9B-4F3E-B62D-7CB508C0B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2581E1-19AE-40F7-8F67-023E15950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B8BE2-45B0-45E8-80C7-DF955AD6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CD4B9-FF46-4673-B196-A239E498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EBA3FA-FFAC-4321-87F4-8F490EEF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6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28A7E-0776-4C57-81AD-87CAE14A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32EE7-C5DB-42B6-A5B9-874EC60A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DA37B-A83F-488C-AF5E-A95C48D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17AE08-2991-4BE0-9B9C-DD9BBCC9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8FBAF-2413-4C14-A746-F2F9F8A3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8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0E50E-B5FA-4FA3-92FF-ADDA0351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DB267-4880-46D8-8AE4-8695660B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64E25D-1FDC-44F2-86FD-D94DBA26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D7CE9C-7DA5-4292-8CFA-1C9F1AE8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0812F-95E1-4D28-9BA0-9246B145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5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5CD8D-5EBB-4CF1-AEB7-5E5EBC2C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203B1-7B13-4E2B-8CCC-CC933954B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5B59AD-7263-402A-A2D4-64013E7FE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697D1-BAD7-420F-921E-581A3087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18864E-D60C-4276-9B26-73F370B7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D80B-E054-4A60-A7AA-44ECE150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F727-2374-49FB-AAAC-C5A52557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64C332-41B6-46B0-8B03-6830B90D7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D6A50F-33AE-4800-893C-3247565DD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0CBE11-7F3A-40BF-AA72-790A4B4B0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5CA3B6-0071-40F4-A7DF-E5291299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099476-1EA7-4FA9-8DDD-3A660CE4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1BCAE5-8B74-4A69-862C-F1204DCA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1860C1-957F-4666-BB9F-9BD33D1D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08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34624-28A3-43FA-AD24-86DBCCEE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3CCCE9-841D-49CA-AAE6-2A6A886C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33ED2A-8D1C-4171-8050-5E087775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3C79DE-743B-4B50-A259-0D858264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20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5B9CB5-5406-4A50-A51C-0BFB2D84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23C4AB-DBAB-48B4-9425-2238C317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7FEFA6-C624-4ED4-BEF1-7BB2BB0A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9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7F9A1-6A44-4EBE-9EB1-5977C29D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9A667-7F5B-4D63-9723-62E3553C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2EFBD7-B5A9-4DC8-8AAF-03FD375FE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9CA54D-6858-4FC7-A48A-0137BAB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FEBF6E-9127-4DBB-A5CD-E1F098DD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87B5F-6C70-487E-86CA-8EDB0FEA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66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B47AD-9419-40CC-B9E9-CE6B8378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7DCA63-97C4-42B1-9BEB-E7815A9E1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6FCD3-82C0-47F2-82B0-C46BCF624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C87FB3-CD79-482C-AA4A-6C8B1B3F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121AA-FD44-496C-826D-03578026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CDD6F-7FAD-461C-B3E5-45381BD3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09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C89169-AB10-4C38-BD5E-E8F4B413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A0B11B-FED5-49AD-AA06-DFECCB82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689C6C-41B2-4B6A-9282-8B980950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34D8-B691-4177-A75A-3A5944918402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54FD2-04E1-498F-8975-68C4FE27E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11732-AE77-4795-A147-78684CB3E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D5EC-3DF4-490A-8798-D0C966661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8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9EF582-FD7C-4ECB-9C24-F8027574B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" t="20562" r="12315" b="8457"/>
          <a:stretch/>
        </p:blipFill>
        <p:spPr>
          <a:xfrm>
            <a:off x="-1" y="0"/>
            <a:ext cx="12164027" cy="71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0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temox</dc:creator>
  <cp:lastModifiedBy>temox</cp:lastModifiedBy>
  <cp:revision>1</cp:revision>
  <dcterms:created xsi:type="dcterms:W3CDTF">2020-10-27T16:50:48Z</dcterms:created>
  <dcterms:modified xsi:type="dcterms:W3CDTF">2020-10-27T16:52:13Z</dcterms:modified>
</cp:coreProperties>
</file>