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3F8C8E-2AFF-4E0F-9231-9628EF0C1C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0B5C4B7-4320-4292-B2C1-E87D122961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647513-275D-41A5-89BC-68999531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A553-B5B7-4655-A842-70A222DD0160}" type="datetimeFigureOut">
              <a:rPr lang="es-MX" smtClean="0"/>
              <a:t>27/10/2020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D1BC4DD-71A7-4060-AB9B-07FFBD71A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2AADA7-E3A9-4DE6-AC7B-C6F96F8EB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273F-3A85-427F-90F4-2676F071D5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034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DA1C4E-D45A-40A4-9AFB-4B8F505C9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DFF0118-E58D-4836-8F3B-1F5429CCB8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18BEE3-B215-4A78-B2BB-59D7D988F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A553-B5B7-4655-A842-70A222DD0160}" type="datetimeFigureOut">
              <a:rPr lang="es-MX" smtClean="0"/>
              <a:t>27/10/2020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356BFC-C5D2-4DA5-B780-0C8A822C1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599FF1-EA55-457C-8CAA-4C15D8F27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273F-3A85-427F-90F4-2676F071D5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491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C70E8B4-6E74-4EA5-94E8-4FBB5E8A2A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EA3F16A-824B-4CD2-9050-32D27B723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B62198-ABC6-4DA8-95EE-5872E882E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A553-B5B7-4655-A842-70A222DD0160}" type="datetimeFigureOut">
              <a:rPr lang="es-MX" smtClean="0"/>
              <a:t>27/10/2020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3EBDEF-5244-45B1-8B76-0AE3DB51B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ECD0C0-2829-4CDE-83AC-064CEC3EA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273F-3A85-427F-90F4-2676F071D5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4909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CAC13F-0DF7-4810-B66D-72A42954F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1E331B-2222-499C-BBED-F347D14FE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195B59-80A8-40CB-A5CA-D8034A358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A553-B5B7-4655-A842-70A222DD0160}" type="datetimeFigureOut">
              <a:rPr lang="es-MX" smtClean="0"/>
              <a:t>27/10/2020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BA0BB9-804E-4BE4-9E97-B1292DFD6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884AEC4-761D-4746-8357-5DE17ED04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273F-3A85-427F-90F4-2676F071D5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22704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6A13E-17B3-44F4-8655-6A45A69DB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85786FD-84BF-4C80-B202-7120A26F7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51F3FA-F6B9-4EEA-942F-7F0ADE39E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A553-B5B7-4655-A842-70A222DD0160}" type="datetimeFigureOut">
              <a:rPr lang="es-MX" smtClean="0"/>
              <a:t>27/10/2020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C02B8C-74E2-46FE-AB61-0A549C96F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D2D7DC-6952-4850-89EE-418821DEB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273F-3A85-427F-90F4-2676F071D5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7789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CA2481-ACAA-404B-9187-4EC125542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49A317-CD80-434C-A613-405B607BEF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389FA26-6AF5-435E-90E7-71605B256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F38FBB5-A420-4ED3-94F9-75977D127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A553-B5B7-4655-A842-70A222DD0160}" type="datetimeFigureOut">
              <a:rPr lang="es-MX" smtClean="0"/>
              <a:t>27/10/2020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78E439D-3E3A-4308-A00D-1FBA05333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052135-0FB9-4A9D-9DA9-CA579065A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273F-3A85-427F-90F4-2676F071D5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5852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999062-7E11-4622-ADA3-48491D510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09CF2B2-0580-4D1C-9648-108DDED0B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BE18F83-2619-4CCE-8B2D-A5A617809F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205FEF7-38C3-4725-BA82-A394D9412B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727E6C5-F743-42D6-B082-3E134EC5BD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D669964-4B67-42F1-A20E-6DBC2B71D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A553-B5B7-4655-A842-70A222DD0160}" type="datetimeFigureOut">
              <a:rPr lang="es-MX" smtClean="0"/>
              <a:t>27/10/2020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AA43E28-A33E-46E8-9C8F-D50E820A0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94100EE-A6B7-4547-9311-7D800F5C9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273F-3A85-427F-90F4-2676F071D5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442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58D366-9045-41F6-B7B7-E550D4956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7FC3D72-1D3B-4D1B-A3AA-346ED67DF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A553-B5B7-4655-A842-70A222DD0160}" type="datetimeFigureOut">
              <a:rPr lang="es-MX" smtClean="0"/>
              <a:t>27/10/2020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4EC9C5D-965C-4FE6-88FD-C806011A5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E4ACADD-9072-43CC-A978-1DE110A13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273F-3A85-427F-90F4-2676F071D5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6939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75B550-F613-4CCB-81F8-51EB0D743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A553-B5B7-4655-A842-70A222DD0160}" type="datetimeFigureOut">
              <a:rPr lang="es-MX" smtClean="0"/>
              <a:t>27/10/2020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925A35D-AC09-4D4D-9BD7-74D291081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17D6081-A44E-4DF5-B5B2-7A283EBF4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273F-3A85-427F-90F4-2676F071D5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5272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B9FD52-4FE0-4F7C-9F17-7AADB795F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18466B-9E4B-463F-A380-912819839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F234C53-54C8-4395-8F22-5800697E23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CBAED21-0706-47DC-BC80-DACCFE4C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A553-B5B7-4655-A842-70A222DD0160}" type="datetimeFigureOut">
              <a:rPr lang="es-MX" smtClean="0"/>
              <a:t>27/10/2020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318C36C-1554-4B41-8347-6A7C4C0B2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DFE582C-9C87-4B3F-8956-45A88337D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273F-3A85-427F-90F4-2676F071D5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8191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2E64F6-3548-463F-AB46-4C92326FE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9277555-9A8E-4ABE-8BAE-265AA1FE73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BD0C81-DAC0-4D7A-9FAC-5023512E82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0603459-9D6B-4FBE-A337-E79A126AE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A553-B5B7-4655-A842-70A222DD0160}" type="datetimeFigureOut">
              <a:rPr lang="es-MX" smtClean="0"/>
              <a:t>27/10/2020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B4E141B-1FFE-4EBD-B4B3-0FB2F2F85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F255D73-E777-4DA4-8CBB-367332ADF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A273F-3A85-427F-90F4-2676F071D5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9471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431B888-5397-4B5D-8BD6-48945AF4E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0C927F3-7F39-4E91-BE30-297213B6E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FAFD4D-9177-4876-9F00-EF261E7740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5EA553-B5B7-4655-A842-70A222DD0160}" type="datetimeFigureOut">
              <a:rPr lang="es-MX" smtClean="0"/>
              <a:t>27/10/2020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0AF7E3-4046-4543-9DC8-BEFA32FD79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69664D-87F8-4EA1-8239-22352836F7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A273F-3A85-427F-90F4-2676F071D55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0472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29666CDE-F2E2-4652-B315-7E321B6138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321" t="14983" r="8125" b="9772"/>
          <a:stretch/>
        </p:blipFill>
        <p:spPr>
          <a:xfrm>
            <a:off x="1271587" y="1300163"/>
            <a:ext cx="10186987" cy="5157788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4FDDE713-F139-46FE-B81D-F7171A8A7778}"/>
              </a:ext>
            </a:extLst>
          </p:cNvPr>
          <p:cNvSpPr txBox="1"/>
          <p:nvPr/>
        </p:nvSpPr>
        <p:spPr>
          <a:xfrm>
            <a:off x="850106" y="400049"/>
            <a:ext cx="11029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/>
              <a:t>Modelo de elevación digital: municipio de San María </a:t>
            </a:r>
            <a:r>
              <a:rPr lang="es-MX" sz="2400" dirty="0" err="1"/>
              <a:t>Tonameca</a:t>
            </a:r>
            <a:r>
              <a:rPr lang="es-MX" sz="2400" dirty="0"/>
              <a:t>, en el estado de Puebla</a:t>
            </a:r>
            <a:r>
              <a:rPr lang="es-MX" dirty="0"/>
              <a:t>.   </a:t>
            </a:r>
          </a:p>
        </p:txBody>
      </p:sp>
    </p:spTree>
    <p:extLst>
      <p:ext uri="{BB962C8B-B14F-4D97-AF65-F5344CB8AC3E}">
        <p14:creationId xmlns:p14="http://schemas.microsoft.com/office/powerpoint/2010/main" val="37457942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temox</dc:creator>
  <cp:lastModifiedBy>temox</cp:lastModifiedBy>
  <cp:revision>1</cp:revision>
  <dcterms:created xsi:type="dcterms:W3CDTF">2020-10-14T01:50:17Z</dcterms:created>
  <dcterms:modified xsi:type="dcterms:W3CDTF">2020-10-27T19:20:03Z</dcterms:modified>
</cp:coreProperties>
</file>