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D7455E-BDB0-4E62-8B2B-AF231B8BFA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6DC9452-AD46-43D2-AA5B-5C13E023EA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7F83FD7-2DBC-4BC5-B62A-97C659494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91EBA-91D7-40D4-9320-9568A365FCBE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936D29D-058F-4102-98AF-206746E05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075488-3C3C-4A9B-9112-C726EC5B9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1767E-193B-4FBF-BB13-1C463324FF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89434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0CF689-6C5C-47DE-B7F5-0FA0B6763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4D14BFF-429E-43E6-A76F-134D0DE32D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0682AA-0532-4E6C-8615-FAB56D34E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91EBA-91D7-40D4-9320-9568A365FCBE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192C939-C7BD-40DF-B44D-C7A74649F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22B26CD-EB0B-48CD-AD60-9F5A45EEB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1767E-193B-4FBF-BB13-1C463324FF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08715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7BDAF8B-B1D5-4B53-8D91-3447B383D8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C562E26-CCE5-4EB5-B292-85E9434353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FDA7681-FF21-4BE7-A1D5-9CBECC676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91EBA-91D7-40D4-9320-9568A365FCBE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203E8E7-B0C8-4E94-9DF7-96BCE89A9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CA40578-F761-4E6D-9EF6-0CB2E2050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1767E-193B-4FBF-BB13-1C463324FF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2803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7C900E-8375-458F-A2FF-2D963D1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0205540-AE80-4FBC-8FB0-9AD9031958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0BBC08-DC2E-407D-9521-F22092050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91EBA-91D7-40D4-9320-9568A365FCBE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EE32DC8-55BA-4119-8925-B5B369494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A7379F-67C4-4AEE-8E69-6C4C2C80F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1767E-193B-4FBF-BB13-1C463324FF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75785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CE9ECD-1C7B-489A-8B9D-F7F8EB5E9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2C04FF1-FF62-4E57-B550-28FA4EC431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86EC7CF-62B7-4D3E-935A-2285D09AC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91EBA-91D7-40D4-9320-9568A365FCBE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4073C61-F609-4DCE-A2EA-FA0BF947B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4C11B9-7761-4931-8349-046C9F26A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1767E-193B-4FBF-BB13-1C463324FF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25325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7287A7-B6B0-40E8-AEA2-7760A39D7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5449377-2489-42C8-9BA7-0FAA5D3EF4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D9DC6B0-163B-47FE-AF02-68045B0F09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DA383A8-C0E3-438A-8186-F6B68B910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91EBA-91D7-40D4-9320-9568A365FCBE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26B14C3-6CD2-4682-B642-A81845D15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DE39CCB-B533-48A1-A68D-2C898C33A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1767E-193B-4FBF-BB13-1C463324FF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4688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BED6AD-7A56-4593-A1C2-500EFFC51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EB7CABD-7E7D-4259-83E3-5ACFBC76A0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96577EF-4E01-43A3-9ABD-E2C035DD14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9CEC764-6F17-4FC0-B966-1B15FEDFE2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C756C40-0136-4287-A777-F8EFE7CC1C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F823C7C-9252-4D13-BDEA-1158A54CE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91EBA-91D7-40D4-9320-9568A365FCBE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5512563-8C3F-4B34-85A8-C35CFCFE1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66286AA-0809-455F-BD4E-69F6CC472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1767E-193B-4FBF-BB13-1C463324FF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04094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8E33F4-C4B8-4415-A875-48063244A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7DA8720-AE34-4746-9917-2DE1550F4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91EBA-91D7-40D4-9320-9568A365FCBE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22E03E7-155E-43D4-A2B2-8156FCA9E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6A67876-47F7-4721-AA9F-4A317D168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1767E-193B-4FBF-BB13-1C463324FF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97934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AA86FE0-4C60-4AC2-A6D4-68539FF5E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91EBA-91D7-40D4-9320-9568A365FCBE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3FC4BAA-1596-4BD6-9C06-0ABB75BD4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A2BE2E1-EE85-4A5A-95F6-59ECE2FB2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1767E-193B-4FBF-BB13-1C463324FF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72855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12002E-BD0A-4EB0-BDA0-DB564282D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7A89B28-6EED-4748-9E4E-CD9BACD31E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9916222-FAD3-4511-867F-A1FAD8C659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C8C269D-A971-4C56-BAC3-92759A249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91EBA-91D7-40D4-9320-9568A365FCBE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4EA8756-60FF-4BEC-BF4F-E63A29A17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588FC63-4506-4FDD-A154-4CDF6CB4F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1767E-193B-4FBF-BB13-1C463324FF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29974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A3DE67-6B16-489D-A2FF-4E7455309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3067A3E-CC3A-4C8C-AA0B-4F0257F247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E3D3D27-4274-4390-9D20-0145B8902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0536267-9D70-421D-8D28-05103B552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91EBA-91D7-40D4-9320-9568A365FCBE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00F5161-A071-4625-BC3F-BEAA9C293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9CADDCE-58A6-46A1-8F07-068758B8D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1767E-193B-4FBF-BB13-1C463324FF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42662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3863823-3CD1-4ED7-9CE7-12BD7BAFD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1BFA771-2547-44AB-ADCB-2F2A8F4D10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7E08D50-6CB3-4EC0-A903-447F771100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91EBA-91D7-40D4-9320-9568A365FCBE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11198A0-D5B0-4CF9-837A-D9836D45F7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D2CB211-A23A-4633-AF42-A9D67D0311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1767E-193B-4FBF-BB13-1C463324FF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81420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45B1D5C-0827-4AF0-8186-11FC5A8B8B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567CA96-23B8-498A-AE84-9A15D580DA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67908" y="5086350"/>
            <a:ext cx="2446465" cy="1178298"/>
          </a:xfrm>
        </p:spPr>
        <p:txBody>
          <a:bodyPr>
            <a:normAutofit/>
          </a:bodyPr>
          <a:lstStyle/>
          <a:p>
            <a:r>
              <a:rPr lang="es-ES" dirty="0"/>
              <a:t>Tutorial Ordenamiento Ecológico-QGIS</a:t>
            </a:r>
            <a:endParaRPr lang="es-MX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9413ED5-9ED4-4772-BCE4-2BCAE6B12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433973" y="-827233"/>
            <a:ext cx="1715478" cy="858342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2085" y="664308"/>
            <a:ext cx="8082632" cy="56003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C86FEE5-068E-423A-87B3-B9DD84E79F7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394" t="18943" r="13677" b="11642"/>
          <a:stretch/>
        </p:blipFill>
        <p:spPr>
          <a:xfrm>
            <a:off x="366107" y="1046922"/>
            <a:ext cx="8018611" cy="5055612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90F533E9-6690-41A8-A372-4C6C622D0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950447" y="3392097"/>
            <a:ext cx="1719072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814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hp</dc:creator>
  <cp:lastModifiedBy>hp</cp:lastModifiedBy>
  <cp:revision>1</cp:revision>
  <dcterms:created xsi:type="dcterms:W3CDTF">2020-09-29T19:09:03Z</dcterms:created>
  <dcterms:modified xsi:type="dcterms:W3CDTF">2020-09-29T19:12:54Z</dcterms:modified>
</cp:coreProperties>
</file>