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2" autoAdjust="0"/>
    <p:restoredTop sz="94660"/>
  </p:normalViewPr>
  <p:slideViewPr>
    <p:cSldViewPr snapToGrid="0">
      <p:cViewPr varScale="1">
        <p:scale>
          <a:sx n="72" d="100"/>
          <a:sy n="72" d="100"/>
        </p:scale>
        <p:origin x="5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A8A41-F708-45A9-9E8C-73734C697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A7F2302-4336-4C37-B1D1-2DD172CE3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AEBAA8-EC43-4B0D-869D-073506A7A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385A9E-1A75-4F0D-84C0-6D6AF5178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20BC0F-DB37-47B9-A9AB-F029CA38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2191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BB0760-3952-47CC-9714-070BAB306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830497C-8155-4A31-BCD5-B2C3E85F4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5D0066-FAF7-4559-AE6D-D0D01A44E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F2329A-F567-42D0-A7CB-C071360EF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BDCC09-2BEF-4C9F-9E47-6546D0FA9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4661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587493-7FB5-4D50-A69A-3560D8EAD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58D95E4-322F-4AB0-BE63-AA587A871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5F964F-64C4-42A9-926A-4BC6A9572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4E93CE-19E3-4954-8638-C1EABC0BF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6554D7-54AB-410F-AC47-A449A8B2C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828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D738DE-53AB-407E-A0E7-CD55E613F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8CB9BB-2B47-4484-BCCE-B8045B604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FB1106-D95C-4E5B-B33F-322F77647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D3C81C-07A3-471A-98FD-B5D17017E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9FF108-B1AA-487C-AD04-D3C831B90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2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FB6A9-7916-47EF-BFD4-6F59BF7D7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DA804E-8095-4A0E-A579-8E22EB90E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B1D5D4-05FF-4328-B923-894396FA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FD9C52-C025-4594-A5C4-FED7AD62A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59DE89-731D-47E2-BE95-F9A16D366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9385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77548F-83DE-4934-B8CC-A69C1FAB4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0EA927-4F05-4FFC-A403-229DB1D2A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07F30F7-EC1C-46BE-BD3A-BE158A847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C42833-4C18-4F81-A639-45C8FCEDF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76044A-2899-4EAD-9229-8D5C9E852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6F2A17-787F-4F2D-A2AC-90921D5C7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6678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B21CC8-CA6F-4324-9EAF-05E2478CC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A05373-4179-469D-B484-51C70B5E6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FADBD0-238F-4F89-B7D2-689F8F917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F07BAE8-133F-4F61-B6AA-695D60BEAA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A95E34-1A2E-4F27-AF26-732A5C15B0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162A70C-BE77-49B6-9264-5108EA188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66FAEB8-B153-4A53-BB34-DFCBF97A0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F485541-94D0-4F3B-9F79-D1695ED74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093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73F63-3380-4389-A429-FAACFA8FF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42E8CFA-A970-46A0-BCD2-8E70A87AD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0F0B5FD-E051-4B68-A822-661FC518C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A1D4071-A4CA-4DE7-AE6E-4AD319A8A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0827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EFDCC3D-2415-453A-8EC8-622339EC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D1D3E81-C52C-41A4-BD56-2E5537660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A609D25-8E5D-4558-AC2C-FEE18ED93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625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54D415-C7A8-48B2-A9A6-8819930DF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2240A3-4AAC-4C83-8C0F-652A07421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7EFEAA-5D73-4229-9281-C65876BA9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FCD26FD-AF9C-4448-B639-AD7A676AC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305652-E7F4-4014-AE23-6EDB45D5E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B672A8-6647-4991-AC3D-688F0CA32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963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BC65D4-B522-41E3-9855-1A09361D1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442BFC1-3FE3-4E86-8CE5-431F1B79EC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0FFC15C-7232-4BF5-A1AA-A04A3797F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BA6450-034D-4101-B609-C3FA0FB4E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DB9B94-BB56-4A12-B932-C8D6BA9FE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1B4DDB-21A6-4FBE-A92B-33DE87D5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1422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A610A40-3DF6-4439-9733-58F8E3782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B41E93-C409-484A-A932-4932939EF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98A21B-C0E1-43F8-A71C-71A60489F6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8095C-1CA3-4859-8C23-DE31E4D64E0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73D4C7-C09D-407A-AA07-EEC90BD39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052FB2-AE25-47FD-A760-04A2EFB6D0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8DBEA-D96F-44F2-8357-0E51B46899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7713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74B10-290F-414A-9AB5-13843B6AD7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008126-927F-4EDC-8312-9DD8026D3E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652DA31-4985-4678-A347-9CE502FAE1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507"/>
          <a:stretch/>
        </p:blipFill>
        <p:spPr>
          <a:xfrm>
            <a:off x="23812" y="0"/>
            <a:ext cx="12144375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34F0ADF-A29A-4860-9628-6646BFC1BB62}"/>
              </a:ext>
            </a:extLst>
          </p:cNvPr>
          <p:cNvSpPr txBox="1"/>
          <p:nvPr/>
        </p:nvSpPr>
        <p:spPr>
          <a:xfrm>
            <a:off x="2981739" y="2001078"/>
            <a:ext cx="2756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Contreras Saldívar Brian Alejandro </a:t>
            </a:r>
          </a:p>
        </p:txBody>
      </p:sp>
    </p:spTree>
    <p:extLst>
      <p:ext uri="{BB962C8B-B14F-4D97-AF65-F5344CB8AC3E}">
        <p14:creationId xmlns:p14="http://schemas.microsoft.com/office/powerpoint/2010/main" val="7328060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Brian Contreras</dc:creator>
  <cp:lastModifiedBy>Brian Contreras</cp:lastModifiedBy>
  <cp:revision>2</cp:revision>
  <dcterms:created xsi:type="dcterms:W3CDTF">2020-09-29T19:21:42Z</dcterms:created>
  <dcterms:modified xsi:type="dcterms:W3CDTF">2020-09-29T19:44:19Z</dcterms:modified>
</cp:coreProperties>
</file>