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478DE-0284-4812-AE47-20B4C9030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39C01E-C718-4E62-BA64-E069CF875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56A574-B38B-4A68-AE11-59528D900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C1A0B2-AAE6-4ADF-ACA3-4E72E0164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FC0C1B-6DCC-4AFB-8FA3-F1878CD3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162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10180-AAF0-4E7C-92CC-4BA9CFEB8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DDBD45-AB0A-4D85-B4E6-39A27E66D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4D44B1-B352-4E1B-89DA-64D52C08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D2F0DD-96D1-418B-8610-775DD033A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F2E7A8-F054-4758-BFAC-2CD4F395A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239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BBC2B6-9007-4287-93E8-BDBB6A13D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D1FE01-3493-42A6-A07A-DB0953EF6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5F01F1-09E3-44E2-93E7-0A1BADD2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23986B-5F23-4FB5-B2F7-1F1A9213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5C7154-B076-4FDC-8D5C-B3D4EFA6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334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FF43B-D0A1-44A0-8398-A478F80A8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9FFFB7-3468-4A0E-8F12-4CB2577DE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0CCD91-6D17-4FF3-8584-AA089767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047638-D62E-4D62-A4FE-F2D2A0E86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E71713-A43D-4572-BF52-49024153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757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55B67-7D50-4D21-B7F2-55F2F792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826332-1C17-46C1-996B-28EAC99B3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A587D6-383E-4101-9F86-6AF9AC5F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38981C-CE38-478F-B4EA-ED1D39EF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1C7C8A-EE98-4A71-9B58-4AE3EA10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52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37ED0-6CFA-4F27-96CA-F8503E66D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DCD8A6-D576-475A-A18C-7A92DC767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77DE73-5384-40EE-8579-DC8CE6193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4537CC-A27D-460A-A733-6AC8D4D2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7E4D7B-9198-48F7-A584-F2F0C3132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3B9F1E-6B23-46B5-BFE3-2393E6B0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44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8C0BB-DE11-481F-9208-DB32C86B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5456CC-8B6F-4AC4-8B4D-EA20AA9E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15B4B5-F05C-43C8-AF4A-96B514788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5D166D-FB99-4CE7-BCEB-FCAA4ED49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624BC4-AF9B-4F86-A577-145F8DCF5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14E5A8-79D2-47B6-8248-1AC7EA385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808C9A9-382B-4941-9D7E-58E6000AB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6232C9-01E6-48E8-B67C-D5B8374B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58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32453-F180-44BD-A973-408FD1A4B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986C39-3AF7-452D-9A45-805A079AF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8C767D-2DF4-4CFD-B477-64202D84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51565E-15AB-4E4E-8E1A-A14D60C5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419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F0C3CA-FCA9-412A-B2A8-419D2A86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8C0BF-0DBD-4AC4-885E-F43A09861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48BFCA4-59CF-4AC0-A03D-BE6842DB4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38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6106C-DA38-4DD7-8DD3-57A75E64A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E9D15A-E8B7-4567-8983-AA58F255C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C0B802-7F29-4A12-8342-B5AFF165E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0BF809-B5D4-40DF-9D6C-89AB768A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B89572-4C30-4E48-94BC-CF5744557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359ACB-2BC6-435E-889C-8DF207B9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40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75AC76-9340-42AA-8444-6EBD610BF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206DBC-F338-4A85-84B1-873AB70F2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C82294-DD55-42C3-BED1-ED395B182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7790E4-4909-455C-B4DB-D0C5E66D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C9FE34-B392-4D2D-9E0E-EB882173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8B48DA-56C0-4B15-943D-45A01E4E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542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983C36A-421F-46D6-891D-1DC62EAEE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8FBE99-78B3-439A-8668-20B0B9FA8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A6A303-7276-4DBF-AD5B-747D14EE2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A41FE-8A89-4B25-B4BB-A28A50177C7B}" type="datetimeFigureOut">
              <a:rPr lang="es-MX" smtClean="0"/>
              <a:t>07/10/2020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F37AE1-CEB7-49CE-A543-A077469AA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ED941E-45C5-469F-AACE-EBFD91498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7594A-EFB7-49A9-9B7E-2985A1CC952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5096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97A12CF-5427-48B3-A781-9403BBE06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FC2182F-515D-45C0-BEE1-12AEF3B7EE93}"/>
              </a:ext>
            </a:extLst>
          </p:cNvPr>
          <p:cNvSpPr txBox="1"/>
          <p:nvPr/>
        </p:nvSpPr>
        <p:spPr>
          <a:xfrm>
            <a:off x="9805182" y="1659988"/>
            <a:ext cx="1983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Sandra González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26489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PRISCILA GONZALEZ RODRIGUEZ</dc:creator>
  <cp:lastModifiedBy>SANDRA PRISCILA GONZALEZ RODRIGUEZ</cp:lastModifiedBy>
  <cp:revision>1</cp:revision>
  <dcterms:created xsi:type="dcterms:W3CDTF">2020-10-08T01:21:14Z</dcterms:created>
  <dcterms:modified xsi:type="dcterms:W3CDTF">2020-10-08T01:25:34Z</dcterms:modified>
</cp:coreProperties>
</file>