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059563-8DEB-4365-8CA8-52B8A541C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A21EB2-49DA-422D-87D8-D4FFD75ED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3C6D42-BCA2-480B-8D28-C79E66D7A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B9122E-241B-454F-9575-F81CAA810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954498-9925-4B1A-8E64-378738A29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2729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B2B6E-CD34-48E6-90E3-7CA4CA374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005BFB-BB15-4A8F-A682-B09CEA129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F98FC1-B90B-42A0-A2B5-EFB291B8B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EBF5C0-C521-4129-B08A-40710F976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B86586-6EAA-4B3F-909A-00CB6F04F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8244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8C8B2F5-12D7-4194-9D03-7C645D7E83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FDBB27-00AE-4452-AACF-9461B0247E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4D09DC-C546-4809-91B7-EE957900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76DFAF-F07D-4564-AB7E-3208A6ADE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AFD1F8-BB66-451D-B2BA-CE913713C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397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8DE257-C03A-4B06-8C07-03E76AD24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F6C92E-C106-41D1-9FBD-50AEFAAE1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2B6DB2-BF8A-41D4-9767-F2FEC31F7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E123EE-F437-4508-A2A2-3D114029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9F268C-6050-4A12-963A-BC1F9FE7D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789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BDAAA4-45C3-4107-A560-B55E93165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A8657C-4D13-46D2-B939-BC62B650B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AE0F73-5C2B-4EF0-BB72-43AE75B02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E7C474-89E5-4BDC-AB8B-D083055BF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03BE25-D5CC-457E-8376-41960BB7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975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E9BBC-42AF-41BE-B897-05C7AA18C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325867-20E0-4597-8D79-00196C774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8501ACF-2546-4DF1-9678-501A2ED2A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F9CAD4-CC57-4646-A956-1DB400726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969F21-161D-423F-A5D2-5EE89C83E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BACAD1-E9A4-4D0A-A23A-881FCECD0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6765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D2CC4C-26A6-4F7F-87B7-3A3E074DF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F47ACE-412A-496E-876E-E130ACF7A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59AD4F2-3841-42BA-A11D-0AA6053FA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AF92502-60E1-47F6-AB82-D20D8E7BEC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7E54480-B448-47C8-9B5B-025695B1A4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F77DE63-6132-444E-BF27-80461EFC4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49922CB-A9F0-4EE1-BDED-2976A40BC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452F257-1630-43D0-B1AC-EAC0D5C8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943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042FEC-4AFE-4F4A-95DE-453898E02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54F7D81-07D3-4412-95A2-DE56E42F1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B1BEFDC-9C2E-4104-A4BB-B9D9E7F40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6C3546C-F097-4000-9035-DDB3C0B42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7002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87AD476-3244-4710-AA5C-FD7B21196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D31ACF4-60B4-43BB-B8BF-77605711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0FECFB4-ECFF-4359-BAA8-453E5E254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8689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58248C-1F6D-460F-90EA-DBFA4C30B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7EB185-F60D-4B2F-83D5-CD3B8ECDE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DC3745-0383-4A9A-A74D-F23A9F794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6B26E8-1EF6-46B1-BA48-AC747D02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CAB693-F0EC-49A0-A944-3D06B0F49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56A18A-8271-4B93-BDD8-BD4961D3C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833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63AABC-FED3-4E49-B354-160C8E204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A8BF402-0420-4599-9EB8-A7CBEAFD12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A007D59-63AE-44D3-9BAF-0360A05F0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53A400-EA96-4D6E-8B34-C07B74867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474268-9EBF-4283-B69C-6114F1DA6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432379-2CFD-4CD1-B57A-A22B3DC5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640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6897A7D-6762-4DE1-B6D1-3D3279DFD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4DCECE-99EF-4120-A85B-9A9E9CD22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D12EFD-17C2-4FE4-8769-6BB508720C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7319C-F6CC-4455-9A18-55AF7C3CECD8}" type="datetimeFigureOut">
              <a:rPr lang="es-MX" smtClean="0"/>
              <a:t>30/11/2020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428C26-4212-4815-B8F5-777A1444F0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013F57-4F3D-4B2B-8C49-C3C91CCA41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5EB28-27F2-4E26-B1AA-0B82D0B1241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548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9D7CA4A-146B-4A4D-83B7-2455569EC9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E53DBC7-27A4-4A7B-A6C5-3F9DBAC2A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E00CC64B-CC77-4386-9DEC-EF617963D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20775" y="4642338"/>
            <a:ext cx="2021282" cy="1061776"/>
          </a:xfrm>
        </p:spPr>
        <p:txBody>
          <a:bodyPr>
            <a:noAutofit/>
          </a:bodyPr>
          <a:lstStyle/>
          <a:p>
            <a:pPr algn="l"/>
            <a:r>
              <a:rPr lang="es-ES" sz="1400" dirty="0"/>
              <a:t>Ecorregiones Nivel 1</a:t>
            </a:r>
            <a:br>
              <a:rPr lang="es-ES" sz="1400" dirty="0"/>
            </a:br>
            <a:r>
              <a:rPr lang="es-ES" sz="1400" dirty="0"/>
              <a:t>Es el más grueso, dividiendo América del Norte en 15 regiones ecológicas amplias.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807916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6B570-F049-4F29-B744-975D9F2E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2951D5-76CA-4406-A833-E992CA334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4CBD9AF-8152-4BC4-8D43-2CFF8F611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66B8B5AD-1660-4400-884F-39C3C4441815}"/>
              </a:ext>
            </a:extLst>
          </p:cNvPr>
          <p:cNvSpPr txBox="1">
            <a:spLocks/>
          </p:cNvSpPr>
          <p:nvPr/>
        </p:nvSpPr>
        <p:spPr>
          <a:xfrm>
            <a:off x="9397218" y="4037426"/>
            <a:ext cx="2555855" cy="1772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400" dirty="0"/>
              <a:t>Ecorregiones Nivel 2</a:t>
            </a:r>
            <a:br>
              <a:rPr lang="es-ES" sz="1400" dirty="0"/>
            </a:br>
            <a:r>
              <a:rPr lang="es-ES" sz="1400" dirty="0"/>
              <a:t>Las 50 regiones ecológicas proporcionan una descripción más detallada de las áreas ecológicas  del nivel I y son útiles para obtener vistas generales nacionales y subtropicales de los patrones ecológicos..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269540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8EBF9-0724-4A11-A3F7-CB0D67755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3FA803-1E02-4C23-BD96-64FE7941C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986DE7E-A406-46F6-94A4-501FFB081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69104A25-8938-4408-A749-F6562A5F12E0}"/>
              </a:ext>
            </a:extLst>
          </p:cNvPr>
          <p:cNvSpPr txBox="1">
            <a:spLocks/>
          </p:cNvSpPr>
          <p:nvPr/>
        </p:nvSpPr>
        <p:spPr>
          <a:xfrm>
            <a:off x="9495692" y="4378551"/>
            <a:ext cx="22463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400" dirty="0"/>
              <a:t>Ecorregiones Nivel 3</a:t>
            </a:r>
            <a:br>
              <a:rPr lang="es-ES" sz="1400" dirty="0"/>
            </a:br>
            <a:r>
              <a:rPr lang="es-ES" sz="1400" dirty="0"/>
              <a:t>Se dividen en 182 regiones ecológicas, más pequeñas anidadas dentro de las regiones de nivel II.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0496773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76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Ecorregiones Nivel 1 Es el más grueso, dividiendo América del Norte en 15 regiones ecológicas amplias.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Ecorregiones Nivel 1 </dc:title>
  <dc:creator>SANDRA PRISCILA GONZALEZ RODRIGUEZ</dc:creator>
  <cp:lastModifiedBy>SANDRA PRISCILA GONZALEZ RODRIGUEZ</cp:lastModifiedBy>
  <cp:revision>2</cp:revision>
  <dcterms:created xsi:type="dcterms:W3CDTF">2020-12-01T03:23:32Z</dcterms:created>
  <dcterms:modified xsi:type="dcterms:W3CDTF">2020-12-01T04:28:21Z</dcterms:modified>
</cp:coreProperties>
</file>