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565AA4-6986-4EED-9368-20CDB6AFB98F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44F2E-DE7B-4AE3-9113-AF0DB72B1A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8272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844F2E-DE7B-4AE3-9113-AF0DB72B1A60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6196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E72E6-D3C1-4EE7-A445-2D394EFA9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0E780DE-00BF-42F3-90CF-092B902F7C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675B32-8491-4FB3-9E51-C9AD66B54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0FCA6A-7EA9-452A-BB42-D687166BB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FF3ADAB-1FF8-46AD-B457-EBC0F4FB1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7475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EC7DE-3461-4125-A55E-DE879ED52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1767009-7FE0-4A7D-A0B6-2DC5CB3EB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B7E26F-D9A1-421E-AD05-B5D9F8E30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9DFB144-8B2D-4D57-A183-C4C1C7069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E7084F-1A02-4400-A10F-67206B5F5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0866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A428275-7016-44CB-85C9-BC5E52D45D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2C478C1-5840-4295-B242-57F9563CC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42C5AF-3BD4-43C4-BB2F-D92E2E818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C7866A-B5E3-42E7-BC84-C0AAFDE6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66AC56-0AE1-44FC-A7CA-5CAE7896D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8192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4AEA6-8372-4449-890E-16056D35C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07311A-939B-464F-A287-3A8B95761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9FD624-B3E9-4EA3-A19E-FC8BFCEC6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03DCF5-A98F-4F3E-921A-30EFCB25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362F25-2AB2-4C2E-BF2A-89CDE0E4E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041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2B8123-C222-45D5-A19E-8D30F879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2640D6-19D3-4E8F-84DB-27BDEC289E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037E81-09D0-4FAF-9373-9AC7F7528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509010-37CB-496D-A944-96F0BA9A7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8399F0-AF71-4EFF-ADE4-A2C3989BE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0784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6968EC-99BC-4ABA-942C-3F8834AB7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36862C-4E6C-407F-99B3-E8F38208B4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B5CE010-508E-4C27-B590-5FFDAB232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9CFD8FD-9A72-49A6-8CCF-8DF5277D8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4D4992-6D50-41DE-A45F-10FEDCE46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BC5C7D-1CF7-4CF2-9C42-D2DE41A5B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433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F4EFB5-83B3-4FF5-9530-63283E1B1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F505103-9B04-441A-AF52-6D15055AF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C07E0C-D6AF-4F45-8417-2FB377CADD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0A0954C-45F4-4A74-897C-7A2BCAB502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00C475C-BEBE-4A58-9BB5-02D190B6DF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5351600-B29F-4C2A-8884-11FC049D8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64FBEB6-0124-4BC9-8431-468165863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1460931-9EA5-46C8-BC7D-C07B4DACD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0046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F007C2-FB94-429A-8237-CCF2C64E6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977551E-1215-4DD9-84AC-2A9F3231A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CD62057-0EE9-426A-9707-DCE19F157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2E23246-0F4F-4550-80DE-A0B89D2A1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080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055C01A-30C0-4F8A-BDAD-987020000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BC5CA-69D9-4AB2-8EB9-6A3D80238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E3A73FE-1B4C-4116-9055-A75A3ECCD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3659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A5417-0313-4657-B87E-F137C7276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2B3891-F265-49FB-A81C-B3478278A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CBA0E7-48D5-4F37-BE15-0D86DCB76E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DB1266-A477-4344-9E43-72A5EE0AC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E5F8DF-66C2-471B-AAA4-1D4E8E3DF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E3C616-A6CA-474D-9D6A-F93B4D940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563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EE63D9-93C1-4F4D-9E2F-9130E1D2B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C1F1F8B-422F-4D16-B927-9B67331222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6E6468-B5EA-42D0-95D3-FD4E4D0F1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BFAC63-CEB0-4BAF-86C4-30CB6EC76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68A5B0-6F67-48DB-ADF6-63319904A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3ED225-C492-4754-AE22-491A9AB38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1781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F2D0DE2-64A2-42DC-B585-71E48D768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56DD7D-764D-4E95-A37E-4FA9FB778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0FA681-A496-4770-A252-79F4A49D2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17726-61EF-4DE4-BD06-12E60E670D78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B8D4D42-3A1E-40A7-B2D6-BA76C1AD3F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8EECDB-5083-4C8F-9A9B-4B0E38323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8F84-677E-4BD2-A658-F62E86C0278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149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C185F08-8253-4A4C-A3C2-C762C3CCE4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942" y="643467"/>
            <a:ext cx="9904116" cy="5571065"/>
          </a:xfrm>
          <a:prstGeom prst="rect">
            <a:avLst/>
          </a:prstGeom>
          <a:ln>
            <a:noFill/>
          </a:ln>
        </p:spPr>
      </p:pic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utoShape 2">
            <a:extLst>
              <a:ext uri="{FF2B5EF4-FFF2-40B4-BE49-F238E27FC236}">
                <a16:creationId xmlns:a16="http://schemas.microsoft.com/office/drawing/2014/main" id="{91CFC3DB-004C-42CB-8C93-72127547E45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803400" y="-863600"/>
            <a:ext cx="9550400" cy="955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F2D9C7D-3C12-40E9-A59B-2564096FA543}"/>
              </a:ext>
            </a:extLst>
          </p:cNvPr>
          <p:cNvSpPr txBox="1"/>
          <p:nvPr/>
        </p:nvSpPr>
        <p:spPr>
          <a:xfrm>
            <a:off x="8637563" y="3573194"/>
            <a:ext cx="2235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Sandra González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583310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Panorámica</PresentationFormat>
  <Paragraphs>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PRISCILA GONZALEZ RODRIGUEZ</dc:creator>
  <cp:lastModifiedBy>SANDRA PRISCILA GONZALEZ RODRIGUEZ</cp:lastModifiedBy>
  <cp:revision>1</cp:revision>
  <dcterms:created xsi:type="dcterms:W3CDTF">2020-09-30T01:56:39Z</dcterms:created>
  <dcterms:modified xsi:type="dcterms:W3CDTF">2020-09-30T01:57:51Z</dcterms:modified>
</cp:coreProperties>
</file>