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12B1B-7377-41F9-BC43-5F9E0B374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576165-7126-4D3A-8280-EA9A35EE9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B4649D-995F-4BF8-AF44-DDE47F860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CD3BA3-6A93-4938-8BE8-22BAF2A5A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3179B1-D143-4F21-B84B-EE241ECB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708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AEB64-36AE-4795-BB31-B9CBFAD6E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742C8D-11B7-49E7-9161-4208EC32C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01C5C-F6E2-4576-B016-C3D6D98DC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0469A3-9893-49B8-B329-5A7F83434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D8931A-65A0-42B0-8CCC-4ECD23E8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687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79C2B7-9732-4F42-9808-81CFD307EC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02B134-5252-455C-A2D6-72E423FAA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28CC48-10CF-4A1D-91EA-48882D0A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BFF137-E6DE-4B2E-B736-69E91703A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EB42D2-994E-4F80-9D90-4BBF659C6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235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8699C5-B586-42CE-A4B2-BEA08F0AE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02BC00-1B21-445A-99E4-34083EE3C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2D9DB3-5D6B-4D30-B338-7E6C5ABB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EEB3A6-8CBD-4926-9BCF-BDE88E9E2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C8A0A1-EB50-4248-ADB5-E29BD10D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752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3E32A-DB07-49A8-8022-D1FAE08D4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BE493D-EC8B-4832-B93C-CEDDAA777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41D467-D440-43C3-AF7F-36039695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1C504-7A24-4769-93DC-27783066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AB5474-C8BC-49A8-9EA9-BBFA86C7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438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DA450-DACB-4FDD-9C7C-91703664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696F21-B49F-4860-B83D-64ECC58A9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4EDB3BC-1FBE-4285-8873-D3059142E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565E34-5CDD-42DE-8253-C92542936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CC1195-750E-4339-A7DC-870A47C5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5D1C20-2AAD-42A5-8C40-A244D13D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3073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5BEDF1-135A-4D26-9570-380F31FD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FAB2BF-2644-4C99-83BB-B1D84B8E6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C1E9DD-8BE7-41CB-9C6A-140604C20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41AA8A-302C-4663-B9C9-D3421B114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27EBC3-ACD2-48C4-8A3A-C5C01B5F30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792E4EB-03B7-4442-8027-4107C0ED6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3A2BA1-BCF6-4013-B207-1267C438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1C19475-9D7D-4228-B18A-55EC16749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02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F584E8-6D9A-43A2-AC70-7D8A10FD3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700D121-A3A9-483B-A33A-EE0DD5285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DBFA57F-88CF-4DD7-BB3D-2F06F1C6A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2EE527D-A4ED-4429-849D-59439C4E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771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3F73132-86CE-4F1A-9173-D9C638CEF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26DE5C0-9F00-43C8-B907-81AE233B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FB85E1-0210-48CB-9853-B3A6AB55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21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34A7DD-42D3-4D5B-9C57-E9ED9988C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D6E92-2C57-4EBE-B807-F63CBF5C9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FA254A-D8D0-48DA-8A8C-064FEE9F7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1FE91C-FE34-4D99-A6F0-A2C0ACC6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8621AC-6F94-4FDB-B081-FAD3883B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47448C-1D91-423E-BE81-E09169D17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5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7014C-0EB8-4239-92FC-4F0431675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649965-31E6-4B0E-90C1-3C1464681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AA3223-63A1-40AA-9F56-8E313A967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FF38EC-BF56-4F90-B410-1305BE862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454F4B-F098-4F43-9C60-79FCF25C1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6630B8-8D2C-4A31-BC04-497BFC8C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710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70813CA-FE8C-4CAD-B5CE-C7A01848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6F9167-57BF-4B29-8794-D3139F2CD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23A2F-5D23-41FC-B484-62A323A59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C3E94-8745-4E11-82BC-C0A65E0C25F9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BC37D0-B02A-4BD7-96BE-B2038A2B0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852F6F-6C7F-4C27-B072-0B36AC408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08A0D-60EC-462B-8130-F8ABE03061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49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AAED4AF-CDC2-4FC8-9B16-B33E8B6CE1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84" r="-3" b="600"/>
          <a:stretch/>
        </p:blipFill>
        <p:spPr>
          <a:xfrm>
            <a:off x="321733" y="321733"/>
            <a:ext cx="11548534" cy="621453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2C6C47B-B2F2-4D80-A2D0-2F5B3D7831F2}"/>
              </a:ext>
            </a:extLst>
          </p:cNvPr>
          <p:cNvSpPr txBox="1"/>
          <p:nvPr/>
        </p:nvSpPr>
        <p:spPr>
          <a:xfrm>
            <a:off x="9763432" y="2109019"/>
            <a:ext cx="1755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Sandra González</a:t>
            </a:r>
            <a:endParaRPr lang="es-MX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164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PRISCILA GONZALEZ RODRIGUEZ</dc:creator>
  <cp:lastModifiedBy>SANDRA PRISCILA GONZALEZ RODRIGUEZ</cp:lastModifiedBy>
  <cp:revision>2</cp:revision>
  <dcterms:created xsi:type="dcterms:W3CDTF">2020-10-08T02:44:14Z</dcterms:created>
  <dcterms:modified xsi:type="dcterms:W3CDTF">2020-10-08T02:50:02Z</dcterms:modified>
</cp:coreProperties>
</file>