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a682d00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aa682d00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aa682d00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aa682d00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aa682d00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aa682d00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aa682d00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aa682d00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aa682d00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aa682d00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aa682d00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aa682d00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aa682d00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aa682d00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aa682d00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aa682d00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aa682d00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aa682d00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aa682d00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aa682d00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aa682d0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aa682d0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aa682d00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aa682d00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aa682d00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aa682d00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aa682d00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aa682d00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aa682d0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aa682d0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aa682d00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aa682d00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aa682d00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aa682d00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aa682d00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aa682d00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aa682d00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aa682d00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aa682d00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aa682d00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aa682d00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aa682d00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119900"/>
            <a:ext cx="8520600" cy="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POLIGONO ZUMPANGO DE OCAMPO EDO. MEX.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75" y="1522675"/>
            <a:ext cx="8612976" cy="320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868400" y="301150"/>
            <a:ext cx="540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EDAFOLOGIA CON DESCRIPCION</a:t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53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856400" y="337125"/>
            <a:ext cx="543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EDAFOLOGIA CON DESCRIPCION 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55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1820400" y="349100"/>
            <a:ext cx="550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EDAFOLOGIA CON DESCRIPCION</a:t>
            </a: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55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2508000" y="205250"/>
            <a:ext cx="412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TIPO DE USO DE SUELO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519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1664550" y="421050"/>
            <a:ext cx="581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USO DE SUELO CON DESCRIPCION</a:t>
            </a:r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54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5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>
            <p:ph type="title"/>
          </p:nvPr>
        </p:nvSpPr>
        <p:spPr>
          <a:xfrm>
            <a:off x="1664550" y="421050"/>
            <a:ext cx="581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USO DE SUELO CON DESCRIPCION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1664550" y="421050"/>
            <a:ext cx="581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USO DE SUELO CON DESCRIPCION</a:t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6150"/>
            <a:ext cx="8839199" cy="3523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283191" y="157300"/>
            <a:ext cx="25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TIPO DE CLIMA</a:t>
            </a:r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213" y="945802"/>
            <a:ext cx="7385584" cy="407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2365950" y="373100"/>
            <a:ext cx="441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CLIMA CON DESCRIPCION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7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52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>
            <p:ph type="title"/>
          </p:nvPr>
        </p:nvSpPr>
        <p:spPr>
          <a:xfrm>
            <a:off x="2365950" y="373100"/>
            <a:ext cx="441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CLIMA CON DESCRIPCION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855350" y="241225"/>
            <a:ext cx="543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POLIGONO E IMAGEN SATELITAL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3925"/>
            <a:ext cx="7781011" cy="41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283191" y="157300"/>
            <a:ext cx="257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TIPO DE CLIMA</a:t>
            </a:r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2400"/>
            <a:ext cx="8839202" cy="350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2365950" y="373100"/>
            <a:ext cx="441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CLIMA CON DESCRIPCION</a:t>
            </a:r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200"/>
            <a:ext cx="8839199" cy="353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2365950" y="373100"/>
            <a:ext cx="441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CLIMA CON DESCRIPCION</a:t>
            </a:r>
            <a:endParaRPr/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200"/>
            <a:ext cx="8839200" cy="375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228100" y="121300"/>
            <a:ext cx="46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POLIGONO Y OSM Standard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61" y="836923"/>
            <a:ext cx="7790875" cy="430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067350" y="181250"/>
            <a:ext cx="30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TPI ZUMPANGO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1849"/>
            <a:ext cx="9143999" cy="36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629650" y="253200"/>
            <a:ext cx="38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ECORREGION NIVEL 1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0075"/>
            <a:ext cx="8839201" cy="35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2467800" y="217225"/>
            <a:ext cx="42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ECORREGIONES NIVEL 2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325"/>
            <a:ext cx="8839201" cy="354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441850" y="27717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ECORREGIONES NIVEL 3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513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277200" y="241200"/>
            <a:ext cx="258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EDAFOLOGIA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547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1862400" y="373100"/>
            <a:ext cx="541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EDAFOLOGIA CON DESCRIPCION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50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