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3cb008a6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3cb008a6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419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8839201" cy="47060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