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6edf146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6edf146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6edf146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6edf146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6edf146b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6edf146b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6edf146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6edf146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6edf146b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6edf146b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9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0450"/>
            <a:ext cx="8839199" cy="42730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989350" y="191825"/>
            <a:ext cx="31653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Natural Color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0600"/>
            <a:ext cx="8839202" cy="42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853500" y="167850"/>
            <a:ext cx="3573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Vegetation Index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2650"/>
            <a:ext cx="8839202" cy="423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2971350" y="263750"/>
            <a:ext cx="3201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Zona de </a:t>
            </a:r>
            <a:r>
              <a:rPr lang="es-419"/>
              <a:t>Interés</a:t>
            </a:r>
            <a:r>
              <a:rPr lang="es-419"/>
              <a:t> Zumpango de Ocampo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3300"/>
            <a:ext cx="8839200" cy="424020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3235200" y="191800"/>
            <a:ext cx="26736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Identity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5625"/>
            <a:ext cx="8839203" cy="423788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671650" y="239800"/>
            <a:ext cx="3800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Perfil Espectral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