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89052df4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89052df4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89052df4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89052df4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89052df4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89052df4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0763"/>
            <a:ext cx="8839201" cy="492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83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501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6075"/>
            <a:ext cx="8839199" cy="481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