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277663376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277663376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b277663376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b277663376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b277663376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b277663376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199" cy="4530946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14007" r="2268" t="0"/>
          <a:stretch/>
        </p:blipFill>
        <p:spPr>
          <a:xfrm>
            <a:off x="0" y="4683347"/>
            <a:ext cx="9144000" cy="3675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9650" y="152400"/>
            <a:ext cx="6704711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0"/>
            <a:ext cx="8839201" cy="45049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504923"/>
            <a:ext cx="9144001" cy="3019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7800" y="152400"/>
            <a:ext cx="71083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