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9ffed9e912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9ffed9e91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94875" y="257175"/>
            <a:ext cx="5114925" cy="462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13425" y="2664100"/>
            <a:ext cx="2690075" cy="22222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