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atrick Hand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atrickHand-regular.fnt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a054aae0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a054aae0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a054aae0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a054aae0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a054aae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a054aae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a054aae0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a054aae0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a054aae0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a054aae0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a054aae0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a054aae0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a054aae0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a054aae0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a054aae0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a054aae0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2163000" y="179400"/>
            <a:ext cx="4818000" cy="6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2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Área</a:t>
            </a:r>
            <a:r>
              <a:rPr b="1" lang="es-419" sz="22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delimitada con </a:t>
            </a:r>
            <a:r>
              <a:rPr b="1" lang="es-419" sz="22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georreferencia</a:t>
            </a:r>
            <a:endParaRPr b="1" sz="22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7100"/>
            <a:ext cx="8839203" cy="3355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1450"/>
            <a:ext cx="8839200" cy="3346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1475"/>
            <a:ext cx="8839202" cy="341070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2815950" y="304200"/>
            <a:ext cx="35121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200">
                <a:latin typeface="Patrick Hand"/>
                <a:ea typeface="Patrick Hand"/>
                <a:cs typeface="Patrick Hand"/>
                <a:sym typeface="Patrick Hand"/>
              </a:rPr>
              <a:t>Área</a:t>
            </a:r>
            <a:r>
              <a:rPr b="1" lang="es-419" sz="2200">
                <a:latin typeface="Patrick Hand"/>
                <a:ea typeface="Patrick Hand"/>
                <a:cs typeface="Patrick Hand"/>
                <a:sym typeface="Patrick Hand"/>
              </a:rPr>
              <a:t> delimitada con archivo municipal</a:t>
            </a:r>
            <a:endParaRPr b="1" sz="22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2121600" y="279100"/>
            <a:ext cx="490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latin typeface="Patrick Hand"/>
                <a:ea typeface="Patrick Hand"/>
                <a:cs typeface="Patrick Hand"/>
                <a:sym typeface="Patrick Hand"/>
              </a:rPr>
              <a:t>Área</a:t>
            </a:r>
            <a:r>
              <a:rPr b="1" lang="es-419" sz="2400">
                <a:latin typeface="Patrick Hand"/>
                <a:ea typeface="Patrick Hand"/>
                <a:cs typeface="Patrick Hand"/>
                <a:sym typeface="Patrick Hand"/>
              </a:rPr>
              <a:t> delimitada sobre el estado de </a:t>
            </a:r>
            <a:r>
              <a:rPr b="1" lang="es-419" sz="2400">
                <a:latin typeface="Patrick Hand"/>
                <a:ea typeface="Patrick Hand"/>
                <a:cs typeface="Patrick Hand"/>
                <a:sym typeface="Patrick Hand"/>
              </a:rPr>
              <a:t>México</a:t>
            </a:r>
            <a:endParaRPr b="1" sz="24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39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9753"/>
            <a:ext cx="9144001" cy="427374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3175500" y="193575"/>
            <a:ext cx="27930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200">
                <a:latin typeface="Patrick Hand"/>
                <a:ea typeface="Patrick Hand"/>
                <a:cs typeface="Patrick Hand"/>
                <a:sym typeface="Patrick Hand"/>
              </a:rPr>
              <a:t>Selección</a:t>
            </a:r>
            <a:r>
              <a:rPr b="1" lang="es-419" sz="2200">
                <a:latin typeface="Patrick Hand"/>
                <a:ea typeface="Patrick Hand"/>
                <a:cs typeface="Patrick Hand"/>
                <a:sym typeface="Patrick Hand"/>
              </a:rPr>
              <a:t> de municipios</a:t>
            </a:r>
            <a:endParaRPr b="1" sz="22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9025"/>
            <a:ext cx="8839201" cy="41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3071850" y="262700"/>
            <a:ext cx="30003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200">
                <a:latin typeface="Patrick Hand"/>
                <a:ea typeface="Patrick Hand"/>
                <a:cs typeface="Patrick Hand"/>
                <a:sym typeface="Patrick Hand"/>
              </a:rPr>
              <a:t>Creación</a:t>
            </a:r>
            <a:r>
              <a:rPr b="1" lang="es-419" sz="2200">
                <a:latin typeface="Patrick Hand"/>
                <a:ea typeface="Patrick Hand"/>
                <a:cs typeface="Patrick Hand"/>
                <a:sym typeface="Patrick Hand"/>
              </a:rPr>
              <a:t> del corredor</a:t>
            </a:r>
            <a:endParaRPr b="1" sz="22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9225"/>
            <a:ext cx="8839199" cy="417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3064950" y="248875"/>
            <a:ext cx="30141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200">
                <a:latin typeface="Patrick Hand"/>
                <a:ea typeface="Patrick Hand"/>
                <a:cs typeface="Patrick Hand"/>
                <a:sym typeface="Patrick Hand"/>
              </a:rPr>
              <a:t>Corredor sobre el mapa</a:t>
            </a:r>
            <a:endParaRPr b="1" sz="22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3175"/>
            <a:ext cx="8839199" cy="41303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3332225" y="207400"/>
            <a:ext cx="30003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200">
                <a:latin typeface="Patrick Hand"/>
                <a:ea typeface="Patrick Hand"/>
                <a:cs typeface="Patrick Hand"/>
                <a:sym typeface="Patrick Hand"/>
              </a:rPr>
              <a:t>Corredor Unificado</a:t>
            </a:r>
            <a:endParaRPr b="1" sz="22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2364350" y="248875"/>
            <a:ext cx="4244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200">
                <a:latin typeface="Patrick Hand"/>
                <a:ea typeface="Patrick Hand"/>
                <a:cs typeface="Patrick Hand"/>
                <a:sym typeface="Patrick Hand"/>
              </a:rPr>
              <a:t>Corredor Unificado y con </a:t>
            </a:r>
            <a:r>
              <a:rPr b="1" lang="es-419" sz="2200">
                <a:latin typeface="Patrick Hand"/>
                <a:ea typeface="Patrick Hand"/>
                <a:cs typeface="Patrick Hand"/>
                <a:sym typeface="Patrick Hand"/>
              </a:rPr>
              <a:t>Transparencia</a:t>
            </a:r>
            <a:endParaRPr b="1" sz="22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4475"/>
            <a:ext cx="8593876" cy="403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