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Merriweather Light"/>
      <p:regular r:id="rId7"/>
      <p:bold r:id="rId8"/>
      <p:italic r:id="rId9"/>
      <p:boldItalic r:id="rId10"/>
    </p:embeddedFont>
    <p:embeddedFont>
      <p:font typeface="Abril Fatface"/>
      <p:regular r:id="rId11"/>
    </p:embeddedFont>
    <p:embeddedFont>
      <p:font typeface="Vidaloka"/>
      <p:regular r:id="rId12"/>
    </p:embeddedFont>
    <p:embeddedFont>
      <p:font typeface="Merriweather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brilFatface-regular.fntdata"/><Relationship Id="rId10" Type="http://schemas.openxmlformats.org/officeDocument/2006/relationships/font" Target="fonts/MerriweatherLight-boldItalic.fntdata"/><Relationship Id="rId13" Type="http://schemas.openxmlformats.org/officeDocument/2006/relationships/font" Target="fonts/Merriweather-regular.fntdata"/><Relationship Id="rId12" Type="http://schemas.openxmlformats.org/officeDocument/2006/relationships/font" Target="fonts/Vidalok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erriweatherLight-italic.fntdata"/><Relationship Id="rId15" Type="http://schemas.openxmlformats.org/officeDocument/2006/relationships/font" Target="fonts/Merriweather-italic.fntdata"/><Relationship Id="rId14" Type="http://schemas.openxmlformats.org/officeDocument/2006/relationships/font" Target="fonts/Merriweather-bold.fntdata"/><Relationship Id="rId16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erriweatherLight-regular.fntdata"/><Relationship Id="rId8" Type="http://schemas.openxmlformats.org/officeDocument/2006/relationships/font" Target="fonts/Merriweathe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5412d0f28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5412d0f2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1517975" y="1257750"/>
            <a:ext cx="6108000" cy="2628000"/>
          </a:xfrm>
          <a:prstGeom prst="rect">
            <a:avLst/>
          </a:prstGeom>
          <a:effectLst>
            <a:outerShdw blurRad="85725" rotWithShape="0" algn="bl" dir="5400000" dist="19050">
              <a:schemeClr val="dk1">
                <a:alpha val="4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1" name="Google Shape;12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4" name="Google Shape;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3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" name="Google Shape;16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3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ctr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" type="body"/>
          </p:nvPr>
        </p:nvSpPr>
        <p:spPr>
          <a:xfrm>
            <a:off x="2255275" y="1510750"/>
            <a:ext cx="4633200" cy="212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 rtl="0" algn="ctr">
              <a:spcBef>
                <a:spcPts val="600"/>
              </a:spcBef>
              <a:spcAft>
                <a:spcPts val="60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768723"/>
            <a:ext cx="1957200" cy="489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0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6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6"/>
          <p:cNvSpPr txBox="1"/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983075" y="1913026"/>
            <a:ext cx="3354000" cy="22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983064" y="1673746"/>
            <a:ext cx="701061" cy="142397"/>
            <a:chOff x="4478514" y="1213654"/>
            <a:chExt cx="701061" cy="142397"/>
          </a:xfrm>
        </p:grpSpPr>
        <p:sp>
          <p:nvSpPr>
            <p:cNvPr id="53" name="Google Shape;53;p6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54" name="Google Shape;54;p6"/>
            <p:cNvCxnSpPr/>
            <p:nvPr/>
          </p:nvCxnSpPr>
          <p:spPr>
            <a:xfrm>
              <a:off x="4677975" y="1296550"/>
              <a:ext cx="5016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" name="Google Shape;5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7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983100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" name="Google Shape;65;p7"/>
          <p:cNvSpPr txBox="1"/>
          <p:nvPr>
            <p:ph idx="2" type="body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grpSp>
        <p:nvGrpSpPr>
          <p:cNvPr id="67" name="Google Shape;67;p7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68" name="Google Shape;68;p7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69" name="Google Shape;69;p7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73" name="Google Shape;73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8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" name="Google Shape;7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" type="body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1" name="Google Shape;81;p8"/>
          <p:cNvSpPr txBox="1"/>
          <p:nvPr>
            <p:ph idx="2" type="body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2" name="Google Shape;82;p8"/>
          <p:cNvSpPr txBox="1"/>
          <p:nvPr>
            <p:ph idx="3" type="body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3" name="Google Shape;83;p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85" name="Google Shape;85;p8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86" name="Google Shape;86;p8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90" name="Google Shape;9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9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97" name="Google Shape;97;p9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98" name="Google Shape;98;p9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  <p:sp>
        <p:nvSpPr>
          <p:cNvPr id="100" name="Google Shape;100;p9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04" name="Google Shape;10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0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6" name="Google Shape;10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0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0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0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0"/>
          <p:cNvGrpSpPr/>
          <p:nvPr/>
        </p:nvGrpSpPr>
        <p:grpSpPr>
          <a:xfrm>
            <a:off x="4172925" y="3934854"/>
            <a:ext cx="798150" cy="142397"/>
            <a:chOff x="4172925" y="1213654"/>
            <a:chExt cx="798150" cy="142397"/>
          </a:xfrm>
        </p:grpSpPr>
        <p:sp>
          <p:nvSpPr>
            <p:cNvPr id="111" name="Google Shape;111;p10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112" name="Google Shape;112;p10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113" name="Google Shape;113;p10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  <p:sp>
        <p:nvSpPr>
          <p:cNvPr id="114" name="Google Shape;114;p10"/>
          <p:cNvSpPr txBox="1"/>
          <p:nvPr>
            <p:ph idx="1" type="body"/>
          </p:nvPr>
        </p:nvSpPr>
        <p:spPr>
          <a:xfrm>
            <a:off x="855300" y="4019025"/>
            <a:ext cx="7433400" cy="50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115" name="Google Shape;115;p10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025" y="1310850"/>
            <a:ext cx="6309949" cy="30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