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8ff2919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8ff2919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0" cy="44279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