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Patrick Hand"/>
      <p:regular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PatrickHand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b2d79edaa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b2d79edaa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b2d79edaa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b2d79edaa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608000"/>
            <a:ext cx="8839201" cy="4432027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510900" y="0"/>
            <a:ext cx="21222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400">
                <a:solidFill>
                  <a:srgbClr val="274E13"/>
                </a:solidFill>
                <a:latin typeface="Patrick Hand"/>
                <a:ea typeface="Patrick Hand"/>
                <a:cs typeface="Patrick Hand"/>
                <a:sym typeface="Patrick Hand"/>
              </a:rPr>
              <a:t>NIVEL 1</a:t>
            </a:r>
            <a:endParaRPr b="1" sz="2400">
              <a:solidFill>
                <a:srgbClr val="274E13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76275" y="3680799"/>
            <a:ext cx="2223775" cy="1077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3510900" y="0"/>
            <a:ext cx="21222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400">
                <a:solidFill>
                  <a:srgbClr val="274E13"/>
                </a:solidFill>
                <a:latin typeface="Patrick Hand"/>
                <a:ea typeface="Patrick Hand"/>
                <a:cs typeface="Patrick Hand"/>
                <a:sym typeface="Patrick Hand"/>
              </a:rPr>
              <a:t>NIVEL 2</a:t>
            </a:r>
            <a:endParaRPr b="1" sz="2400">
              <a:solidFill>
                <a:srgbClr val="274E13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592500"/>
            <a:ext cx="8780632" cy="439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43625" y="3338774"/>
            <a:ext cx="1856800" cy="1347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643975"/>
            <a:ext cx="8839201" cy="4411277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/>
          <p:nvPr/>
        </p:nvSpPr>
        <p:spPr>
          <a:xfrm>
            <a:off x="3510900" y="0"/>
            <a:ext cx="21222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400">
                <a:solidFill>
                  <a:srgbClr val="274E13"/>
                </a:solidFill>
                <a:latin typeface="Patrick Hand"/>
                <a:ea typeface="Patrick Hand"/>
                <a:cs typeface="Patrick Hand"/>
                <a:sym typeface="Patrick Hand"/>
              </a:rPr>
              <a:t>NIVEL 3</a:t>
            </a:r>
            <a:endParaRPr b="1" sz="2400">
              <a:solidFill>
                <a:srgbClr val="274E13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11994" y="2835519"/>
            <a:ext cx="1473767" cy="1928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