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9A7C-C42D-4AD6-B483-26B21B6964A4}" type="datetimeFigureOut">
              <a:rPr lang="es-MX" smtClean="0"/>
              <a:t>06/10/2020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879E-FD7D-4C13-9BAE-FC46FC59F7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6194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9A7C-C42D-4AD6-B483-26B21B6964A4}" type="datetimeFigureOut">
              <a:rPr lang="es-MX" smtClean="0"/>
              <a:t>06/10/2020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879E-FD7D-4C13-9BAE-FC46FC59F7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8566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9A7C-C42D-4AD6-B483-26B21B6964A4}" type="datetimeFigureOut">
              <a:rPr lang="es-MX" smtClean="0"/>
              <a:t>06/10/2020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879E-FD7D-4C13-9BAE-FC46FC59F7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9900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9A7C-C42D-4AD6-B483-26B21B6964A4}" type="datetimeFigureOut">
              <a:rPr lang="es-MX" smtClean="0"/>
              <a:t>06/10/2020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879E-FD7D-4C13-9BAE-FC46FC59F7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1885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9A7C-C42D-4AD6-B483-26B21B6964A4}" type="datetimeFigureOut">
              <a:rPr lang="es-MX" smtClean="0"/>
              <a:t>06/10/2020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879E-FD7D-4C13-9BAE-FC46FC59F7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8466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9A7C-C42D-4AD6-B483-26B21B6964A4}" type="datetimeFigureOut">
              <a:rPr lang="es-MX" smtClean="0"/>
              <a:t>06/10/2020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879E-FD7D-4C13-9BAE-FC46FC59F7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730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9A7C-C42D-4AD6-B483-26B21B6964A4}" type="datetimeFigureOut">
              <a:rPr lang="es-MX" smtClean="0"/>
              <a:t>06/10/2020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879E-FD7D-4C13-9BAE-FC46FC59F7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7629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9A7C-C42D-4AD6-B483-26B21B6964A4}" type="datetimeFigureOut">
              <a:rPr lang="es-MX" smtClean="0"/>
              <a:t>06/10/2020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879E-FD7D-4C13-9BAE-FC46FC59F7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820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9A7C-C42D-4AD6-B483-26B21B6964A4}" type="datetimeFigureOut">
              <a:rPr lang="es-MX" smtClean="0"/>
              <a:t>06/10/2020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879E-FD7D-4C13-9BAE-FC46FC59F7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7983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9A7C-C42D-4AD6-B483-26B21B6964A4}" type="datetimeFigureOut">
              <a:rPr lang="es-MX" smtClean="0"/>
              <a:t>06/10/2020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879E-FD7D-4C13-9BAE-FC46FC59F7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9802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9A7C-C42D-4AD6-B483-26B21B6964A4}" type="datetimeFigureOut">
              <a:rPr lang="es-MX" smtClean="0"/>
              <a:t>06/10/2020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879E-FD7D-4C13-9BAE-FC46FC59F7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3222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B9A7C-C42D-4AD6-B483-26B21B6964A4}" type="datetimeFigureOut">
              <a:rPr lang="es-MX" smtClean="0"/>
              <a:t>06/10/2020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4879E-FD7D-4C13-9BAE-FC46FC59F7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323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-25056" t="-25047" r="-25288" b="-25230"/>
          <a:stretch/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84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211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Brandon Frias</dc:creator>
  <cp:lastModifiedBy>Brandon Frias</cp:lastModifiedBy>
  <cp:revision>2</cp:revision>
  <dcterms:created xsi:type="dcterms:W3CDTF">2020-10-07T04:25:26Z</dcterms:created>
  <dcterms:modified xsi:type="dcterms:W3CDTF">2020-10-07T04:39:23Z</dcterms:modified>
</cp:coreProperties>
</file>