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97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185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322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03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965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250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724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066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551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05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123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FEFB8-8784-4882-82E4-46E72DBFB886}" type="datetimeFigureOut">
              <a:rPr lang="es-MX" smtClean="0"/>
              <a:t>02/11/2020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40FBE-7831-486C-990E-789CDE1841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34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77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Brandon Frias</dc:creator>
  <cp:lastModifiedBy>Brandon Frias</cp:lastModifiedBy>
  <cp:revision>10</cp:revision>
  <dcterms:created xsi:type="dcterms:W3CDTF">2020-11-02T20:13:43Z</dcterms:created>
  <dcterms:modified xsi:type="dcterms:W3CDTF">2020-11-02T21:30:42Z</dcterms:modified>
</cp:coreProperties>
</file>