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7348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0699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212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5217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551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4865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703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981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92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893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747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61BE0-4A29-40CA-B393-37387A1D9250}" type="datetimeFigureOut">
              <a:rPr lang="es-MX" smtClean="0"/>
              <a:t>03/10/2020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6B8DC-E02E-4308-9C27-8FE87491F0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04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10474" t="11661" r="9602" b="10316"/>
          <a:stretch/>
        </p:blipFill>
        <p:spPr>
          <a:xfrm>
            <a:off x="476861" y="318345"/>
            <a:ext cx="11163463" cy="613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38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Brandon Frias</dc:creator>
  <cp:lastModifiedBy>Brandon Frias</cp:lastModifiedBy>
  <cp:revision>1</cp:revision>
  <dcterms:created xsi:type="dcterms:W3CDTF">2020-10-03T05:17:29Z</dcterms:created>
  <dcterms:modified xsi:type="dcterms:W3CDTF">2020-10-03T05:18:04Z</dcterms:modified>
</cp:coreProperties>
</file>