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0F0EE-CF34-47A7-BBE6-A918D4993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0C25C4-4281-433F-96DE-1AA0A203C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973BB4-DDE4-4E42-80E3-7818A16F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CDD70-170D-4302-A50E-225CBD4F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952A9-1E36-4510-A9A1-DB50F84C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75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85528-B8DC-4D47-9546-AD26BC93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2B7DCC-A1C5-496C-9527-EC77DC68A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358F5-AA8B-4B3E-A4AB-0C37D5EE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3C92B-F7E9-476E-BDB0-A68710C4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284972-A47F-40BC-AB61-105795CEB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7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3E3FB3-E371-46A2-8C93-4F61062C1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1DE355-641F-44EF-A89D-00C00130D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096F18-D9C3-43E0-AE44-096452A0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F53F62-8759-4BD1-BBC3-0B896CBCB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C3B323-BBE8-48BB-A34C-74DB16C0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3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C78CB-6DCB-4F4E-815F-D4A8628B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9B85C4-E567-4F21-8CE2-66D3F3297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B15329-D587-4682-837A-3A4FDFB6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4DBB2-D9E3-433D-A0C6-F039AF6A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C37AC5-48EF-4E92-9F0E-AB2BE6FC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044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A67A3-23C6-411F-AE5C-D511483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001E5C5-B426-4AC1-A256-0D67C6FD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73C83B-68A4-4D6F-BC3D-90CC126DE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6474FA-F329-4C9B-9498-840C8ECCA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2CC13-936D-4FEE-B5EC-220401095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73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31423-A7FC-4884-8A18-76D0BB1F1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68EC7-B1CA-4234-8A74-BFC134867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2C6F47-2312-4214-B5CF-35D35A7D2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12453A-BEEA-4A31-BF81-35EB4CBB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ADC2A0-2944-4C6B-921E-79A2749F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A3075E-982A-4164-ABAD-8C97B90D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681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CF475-B643-40DA-9AE1-4B03FCD4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CE533-DC22-44BC-8E11-2FA36FEAD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93D072-26AF-42AA-A19F-22E06276A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147BD4-172F-4081-92E1-6E65837ED4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420B86-31C4-49F8-A3F6-5B64DD85E0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44F3081-0DBF-4E20-9BE5-E822F6BE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8DEE32-CCBD-479A-A4A8-A7A6BF51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890B209-AFB0-4C4C-A282-372C2ADD3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100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582917-E9FD-493B-B998-855389F1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C01054-9DB6-4CBD-831B-0FA1BE12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C7A10F-6DCF-4A74-88A3-E9BCE1A2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6B7AF2-A9C0-486E-BC99-E7A5585E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745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A0F0CC-FCB9-4F20-ADF6-8CBCDFED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925017-3CF2-4D58-BF35-2D055CC9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67FF66-EFE2-4253-A99D-BE4B21D23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562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5029A-67A6-4376-8527-06411CAE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5AD2AC-2803-4953-A459-392512BC0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5D3D77-36A2-4168-B459-8377C01AA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153C0-86A1-4D90-878B-13D1712B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13642-ABED-46BF-8A2F-6F5FF3E8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180D0B-7936-453A-B6EC-D2AA4AA7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1499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5A90D-7EE5-4C86-8792-D0230B995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E060A26-BA24-49D1-9AC7-D3B0E4345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8F4712-4898-4AC5-A790-22079AF02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808947-D4B9-4F40-BCF9-69CE046F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39A1E8-F43B-4EDE-AAEE-8CB06D1E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3CB6D-C929-43EC-8262-B3A1BF236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21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2A4681-A542-46BF-AC89-D55FDD96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E841D4-34C8-4E5F-BD51-EB49E942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A7FD6-469B-47EF-A0B1-9A60DA765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439C-0ABE-4C77-B224-B8834D49B2BD}" type="datetimeFigureOut">
              <a:rPr lang="es-MX" smtClean="0"/>
              <a:t>25/01/2021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797279-39B5-4D1D-B9B0-82D44570F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39D46-B35D-4C1A-82CF-03C83A08F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8270-B524-425C-9DBA-1BAD174798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27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C1951D-CDEF-49A7-8032-0F8CDB81A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58E1EFA-6407-4F6F-87ED-92E001D4B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9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5A38C9-709C-4726-8AA5-39A2A66F1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0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F1E54D9-A196-4E91-A3F3-9438BE42A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1BC7A63-E5D5-4689-895D-20C20219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4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Brandon Frias</dc:creator>
  <cp:lastModifiedBy>Brandon Frias</cp:lastModifiedBy>
  <cp:revision>1</cp:revision>
  <dcterms:created xsi:type="dcterms:W3CDTF">2021-01-26T05:29:44Z</dcterms:created>
  <dcterms:modified xsi:type="dcterms:W3CDTF">2021-01-26T05:37:51Z</dcterms:modified>
</cp:coreProperties>
</file>