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097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185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322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036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965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250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724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066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551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005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123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534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33550" y="6238875"/>
            <a:ext cx="688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Rio Ord, UAS.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09530" cy="61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5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876425" y="6353175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Natural Color</a:t>
            </a:r>
            <a:r>
              <a:rPr lang="es-ES" dirty="0" smtClean="0"/>
              <a:t>	</a:t>
            </a:r>
            <a:r>
              <a:rPr lang="es-ES" dirty="0" err="1" smtClean="0"/>
              <a:t>Landsat</a:t>
            </a:r>
            <a:r>
              <a:rPr lang="es-ES" dirty="0" smtClean="0"/>
              <a:t> Explorer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"/>
            <a:ext cx="11291581" cy="63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2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62050" y="6276975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Vegetation</a:t>
            </a:r>
            <a:r>
              <a:rPr lang="es-ES" dirty="0" smtClean="0"/>
              <a:t> </a:t>
            </a:r>
            <a:r>
              <a:rPr lang="es-ES" dirty="0" err="1" smtClean="0"/>
              <a:t>Index</a:t>
            </a:r>
            <a:r>
              <a:rPr lang="es-ES" dirty="0" smtClean="0"/>
              <a:t>	</a:t>
            </a:r>
            <a:r>
              <a:rPr lang="es-ES" dirty="0" err="1" smtClean="0"/>
              <a:t>Landsat</a:t>
            </a:r>
            <a:r>
              <a:rPr lang="es-ES" dirty="0" smtClean="0"/>
              <a:t> Explorer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895913" cy="61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9300" y="6219826"/>
            <a:ext cx="68008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Vegetation</a:t>
            </a:r>
            <a:r>
              <a:rPr lang="es-ES" dirty="0" smtClean="0"/>
              <a:t> </a:t>
            </a:r>
            <a:r>
              <a:rPr lang="es-ES" dirty="0" err="1" smtClean="0"/>
              <a:t>Index</a:t>
            </a:r>
            <a:r>
              <a:rPr lang="es-ES" dirty="0"/>
              <a:t>	</a:t>
            </a:r>
            <a:r>
              <a:rPr lang="es-ES" dirty="0" err="1" smtClean="0"/>
              <a:t>ArcGIS</a:t>
            </a:r>
            <a:r>
              <a:rPr lang="es-ES" dirty="0" smtClean="0"/>
              <a:t> Online	Global </a:t>
            </a:r>
            <a:r>
              <a:rPr lang="es-ES" dirty="0" err="1" smtClean="0"/>
              <a:t>Land</a:t>
            </a:r>
            <a:r>
              <a:rPr lang="es-ES" dirty="0" smtClean="0"/>
              <a:t> </a:t>
            </a:r>
            <a:r>
              <a:rPr lang="es-ES" dirty="0" err="1" smtClean="0"/>
              <a:t>Cover</a:t>
            </a:r>
            <a:r>
              <a:rPr lang="es-ES" dirty="0" smtClean="0"/>
              <a:t> 1992-2018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1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266950" y="641985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Capa Global </a:t>
            </a:r>
            <a:r>
              <a:rPr lang="es-ES" dirty="0" err="1" smtClean="0"/>
              <a:t>Land</a:t>
            </a:r>
            <a:r>
              <a:rPr lang="es-ES" dirty="0" smtClean="0"/>
              <a:t> </a:t>
            </a:r>
            <a:r>
              <a:rPr lang="es-ES" dirty="0" err="1" smtClean="0"/>
              <a:t>Cover</a:t>
            </a:r>
            <a:r>
              <a:rPr lang="es-ES" dirty="0" smtClean="0"/>
              <a:t> 1992-2018 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29950" cy="62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8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105025" y="6219825"/>
            <a:ext cx="590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ArcGIS</a:t>
            </a:r>
            <a:r>
              <a:rPr lang="es-ES" smtClean="0"/>
              <a:t> Online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934700" cy="61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857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18</Words>
  <Application>Microsoft Office PowerPoint</Application>
  <PresentationFormat>Panorámica</PresentationFormat>
  <Paragraphs>6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Brandon Frias</dc:creator>
  <cp:lastModifiedBy>Brandon Frias</cp:lastModifiedBy>
  <cp:revision>9</cp:revision>
  <dcterms:created xsi:type="dcterms:W3CDTF">2020-11-02T20:13:43Z</dcterms:created>
  <dcterms:modified xsi:type="dcterms:W3CDTF">2020-11-02T21:26:04Z</dcterms:modified>
</cp:coreProperties>
</file>