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100" d="100"/>
          <a:sy n="100" d="100"/>
        </p:scale>
        <p:origin x="936" y="4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FEFB8-8784-4882-82E4-46E72DBFB886}" type="datetimeFigureOut">
              <a:rPr lang="es-MX" smtClean="0"/>
              <a:t>02/11/2020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40FBE-7831-486C-990E-789CDE1841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00970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FEFB8-8784-4882-82E4-46E72DBFB886}" type="datetimeFigureOut">
              <a:rPr lang="es-MX" smtClean="0"/>
              <a:t>02/11/2020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40FBE-7831-486C-990E-789CDE1841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51852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FEFB8-8784-4882-82E4-46E72DBFB886}" type="datetimeFigureOut">
              <a:rPr lang="es-MX" smtClean="0"/>
              <a:t>02/11/2020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40FBE-7831-486C-990E-789CDE1841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13221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FEFB8-8784-4882-82E4-46E72DBFB886}" type="datetimeFigureOut">
              <a:rPr lang="es-MX" smtClean="0"/>
              <a:t>02/11/2020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40FBE-7831-486C-990E-789CDE1841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50363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FEFB8-8784-4882-82E4-46E72DBFB886}" type="datetimeFigureOut">
              <a:rPr lang="es-MX" smtClean="0"/>
              <a:t>02/11/2020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40FBE-7831-486C-990E-789CDE1841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59654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FEFB8-8784-4882-82E4-46E72DBFB886}" type="datetimeFigureOut">
              <a:rPr lang="es-MX" smtClean="0"/>
              <a:t>02/11/2020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40FBE-7831-486C-990E-789CDE1841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42508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FEFB8-8784-4882-82E4-46E72DBFB886}" type="datetimeFigureOut">
              <a:rPr lang="es-MX" smtClean="0"/>
              <a:t>02/11/2020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40FBE-7831-486C-990E-789CDE1841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97240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FEFB8-8784-4882-82E4-46E72DBFB886}" type="datetimeFigureOut">
              <a:rPr lang="es-MX" smtClean="0"/>
              <a:t>02/11/2020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40FBE-7831-486C-990E-789CDE1841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70664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FEFB8-8784-4882-82E4-46E72DBFB886}" type="datetimeFigureOut">
              <a:rPr lang="es-MX" smtClean="0"/>
              <a:t>02/11/2020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40FBE-7831-486C-990E-789CDE1841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355131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FEFB8-8784-4882-82E4-46E72DBFB886}" type="datetimeFigureOut">
              <a:rPr lang="es-MX" smtClean="0"/>
              <a:t>02/11/2020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40FBE-7831-486C-990E-789CDE1841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60057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FEFB8-8784-4882-82E4-46E72DBFB886}" type="datetimeFigureOut">
              <a:rPr lang="es-MX" smtClean="0"/>
              <a:t>02/11/2020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40FBE-7831-486C-990E-789CDE1841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41232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DFEFB8-8784-4882-82E4-46E72DBFB886}" type="datetimeFigureOut">
              <a:rPr lang="es-MX" smtClean="0"/>
              <a:t>02/11/2020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A40FBE-7831-486C-990E-789CDE1841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85345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1733550" y="6238875"/>
            <a:ext cx="6886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Almoloya del Rio, Estado de </a:t>
            </a:r>
            <a:r>
              <a:rPr lang="es-ES" dirty="0" err="1" smtClean="0"/>
              <a:t>Mèxico</a:t>
            </a:r>
            <a:r>
              <a:rPr lang="es-ES" dirty="0" smtClean="0"/>
              <a:t>, MEX.</a:t>
            </a:r>
            <a:endParaRPr lang="es-MX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334"/>
            <a:ext cx="11106150" cy="6247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1531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905066" cy="61341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876425" y="6353175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Vegetation</a:t>
            </a:r>
            <a:r>
              <a:rPr lang="es-ES" dirty="0" smtClean="0"/>
              <a:t> </a:t>
            </a:r>
            <a:r>
              <a:rPr lang="es-ES" dirty="0" err="1" smtClean="0"/>
              <a:t>Index</a:t>
            </a:r>
            <a:r>
              <a:rPr lang="es-ES" dirty="0" smtClean="0"/>
              <a:t>	</a:t>
            </a:r>
            <a:r>
              <a:rPr lang="es-ES" dirty="0" err="1" smtClean="0"/>
              <a:t>Landsat</a:t>
            </a:r>
            <a:r>
              <a:rPr lang="es-ES" dirty="0" smtClean="0"/>
              <a:t> Explorer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9911822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0718800" cy="6029325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162050" y="6276975"/>
            <a:ext cx="739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Capa Global </a:t>
            </a:r>
            <a:r>
              <a:rPr lang="es-ES" dirty="0" err="1" smtClean="0"/>
              <a:t>Land</a:t>
            </a:r>
            <a:r>
              <a:rPr lang="es-ES" dirty="0" smtClean="0"/>
              <a:t> </a:t>
            </a:r>
            <a:r>
              <a:rPr lang="es-ES" dirty="0" err="1" smtClean="0"/>
              <a:t>Cover</a:t>
            </a:r>
            <a:r>
              <a:rPr lang="es-ES" dirty="0" smtClean="0"/>
              <a:t> 1992-2018 	</a:t>
            </a:r>
            <a:r>
              <a:rPr lang="es-ES" dirty="0" err="1" smtClean="0"/>
              <a:t>Landsat</a:t>
            </a:r>
            <a:r>
              <a:rPr lang="es-ES" dirty="0" smtClean="0"/>
              <a:t> Explorer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2554536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7391"/>
            <a:ext cx="10991850" cy="6182916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019300" y="6219826"/>
            <a:ext cx="680085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Vegetation</a:t>
            </a:r>
            <a:r>
              <a:rPr lang="es-ES" dirty="0" smtClean="0"/>
              <a:t> </a:t>
            </a:r>
            <a:r>
              <a:rPr lang="es-ES" dirty="0" err="1" smtClean="0"/>
              <a:t>Index</a:t>
            </a:r>
            <a:r>
              <a:rPr lang="es-ES" dirty="0"/>
              <a:t>	</a:t>
            </a:r>
            <a:r>
              <a:rPr lang="es-ES" dirty="0" err="1" smtClean="0"/>
              <a:t>ArcGIS</a:t>
            </a:r>
            <a:r>
              <a:rPr lang="es-ES" dirty="0" smtClean="0"/>
              <a:t> Online	Global </a:t>
            </a:r>
            <a:r>
              <a:rPr lang="es-ES" dirty="0" err="1" smtClean="0"/>
              <a:t>Land</a:t>
            </a:r>
            <a:r>
              <a:rPr lang="es-ES" dirty="0" smtClean="0"/>
              <a:t> </a:t>
            </a:r>
            <a:r>
              <a:rPr lang="es-ES" dirty="0" err="1" smtClean="0"/>
              <a:t>Cover</a:t>
            </a:r>
            <a:r>
              <a:rPr lang="es-ES" dirty="0" smtClean="0"/>
              <a:t> 1992-2018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3360122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706100" cy="6022181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2295525" y="6219825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Geologia</a:t>
            </a:r>
            <a:r>
              <a:rPr lang="es-ES" dirty="0"/>
              <a:t>	</a:t>
            </a:r>
            <a:r>
              <a:rPr lang="es-ES" dirty="0" err="1" smtClean="0"/>
              <a:t>ArcGIS</a:t>
            </a:r>
            <a:r>
              <a:rPr lang="es-ES" dirty="0" smtClean="0"/>
              <a:t> Online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4526899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0782300" cy="6065044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105025" y="6219825"/>
            <a:ext cx="5905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Suelo </a:t>
            </a:r>
            <a:r>
              <a:rPr lang="es-ES" dirty="0" err="1" smtClean="0"/>
              <a:t>ArcGIS</a:t>
            </a:r>
            <a:r>
              <a:rPr lang="es-ES" dirty="0"/>
              <a:t> </a:t>
            </a:r>
            <a:r>
              <a:rPr lang="es-ES" dirty="0" smtClean="0"/>
              <a:t>Online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24348574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23</Words>
  <Application>Microsoft Office PowerPoint</Application>
  <PresentationFormat>Panorámica</PresentationFormat>
  <Paragraphs>6</Paragraphs>
  <Slides>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Brandon Frias</dc:creator>
  <cp:lastModifiedBy>Brandon Frias</cp:lastModifiedBy>
  <cp:revision>8</cp:revision>
  <dcterms:created xsi:type="dcterms:W3CDTF">2020-11-02T20:13:43Z</dcterms:created>
  <dcterms:modified xsi:type="dcterms:W3CDTF">2020-11-02T21:16:21Z</dcterms:modified>
</cp:coreProperties>
</file>