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FBB448-1BEB-BAAC-ACC1-B889B4A5F9B4}" v="1045" dt="2020-10-09T00:36:53.691"/>
  </p1510:revLst>
</p1510:revInfo>
</file>

<file path=ppt/tableStyles.xml><?xml version="1.0" encoding="utf-8"?>
<a:tblStyleLst xmlns:a="http://schemas.openxmlformats.org/drawingml/2006/main" def="{90651C3A-4460-11DB-9652-00E08161165F}">
  <a:tblStyle styleId="{4299CFEF-E827-4743-BD15-3BB740A1D53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9abcd8c00e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9abcd8c00e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9abcd8c00e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9abcd8c00e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45674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dark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EMPLEOS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BIÓLOGAS Y BIÓLOGOS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900" b="1"/>
              <a:t>Comparativo/convocatorias/Perfil/Requisitos/Competencia/Funciones</a:t>
            </a:r>
            <a:endParaRPr sz="1900" b="1"/>
          </a:p>
        </p:txBody>
      </p:sp>
      <p:graphicFrame>
        <p:nvGraphicFramePr>
          <p:cNvPr id="61" name="Google Shape;61;p14"/>
          <p:cNvGraphicFramePr/>
          <p:nvPr/>
        </p:nvGraphicFramePr>
        <p:xfrm>
          <a:off x="70550" y="466375"/>
          <a:ext cx="9002875" cy="4861440"/>
        </p:xfrm>
        <a:graphic>
          <a:graphicData uri="http://schemas.openxmlformats.org/drawingml/2006/table">
            <a:tbl>
              <a:tblPr>
                <a:noFill/>
                <a:tableStyleId>{4299CFEF-E827-4743-BD15-3BB740A1D531}</a:tableStyleId>
              </a:tblPr>
              <a:tblGrid>
                <a:gridCol w="1800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05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49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900" b="1">
                          <a:solidFill>
                            <a:srgbClr val="FFFFFF"/>
                          </a:solidFill>
                        </a:rPr>
                        <a:t>Puesto</a:t>
                      </a:r>
                      <a:endParaRPr sz="19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900" b="1">
                          <a:solidFill>
                            <a:schemeClr val="dk1"/>
                          </a:solidFill>
                        </a:rPr>
                        <a:t>Requisito</a:t>
                      </a:r>
                      <a:endParaRPr sz="19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900" b="1">
                          <a:solidFill>
                            <a:srgbClr val="FFFFFF"/>
                          </a:solidFill>
                        </a:rPr>
                        <a:t>Habilidades</a:t>
                      </a:r>
                      <a:endParaRPr sz="19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900" b="1">
                          <a:solidFill>
                            <a:srgbClr val="FFFFFF"/>
                          </a:solidFill>
                        </a:rPr>
                        <a:t>Funciones</a:t>
                      </a:r>
                      <a:endParaRPr sz="19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700" b="1">
                          <a:solidFill>
                            <a:srgbClr val="FFFFFF"/>
                          </a:solidFill>
                        </a:rPr>
                        <a:t>Sueldo</a:t>
                      </a:r>
                      <a:endParaRPr sz="17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Técnico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Trabajo en equipo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Capacidad de resolución de problemas.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Realizar técnicas específicas de laboratorio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7.000 -10,000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Coordinador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Tolerancia a la frustración.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-Tener liderazgo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Manejo de personal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-Capacidad de resolución de problemas.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Supervisar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Capacitar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Elaborar calendario de supervisiones y/o comisiones.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10,000 - 17,000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86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Director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-Experiencia mínima 5 años.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-Tolerancia a la frustración.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-Capacidad de resolución de problemas.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-Liderazgo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Habilidades blandas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socioemocionales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interdisciplinario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Tolerancia a la frustracion.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Personal a su cargo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25,00-60,000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" name="Google Shape;61;p14"/>
          <p:cNvGraphicFramePr/>
          <p:nvPr>
            <p:extLst>
              <p:ext uri="{D42A27DB-BD31-4B8C-83A1-F6EECF244321}">
                <p14:modId xmlns:p14="http://schemas.microsoft.com/office/powerpoint/2010/main" val="2358526322"/>
              </p:ext>
            </p:extLst>
          </p:nvPr>
        </p:nvGraphicFramePr>
        <p:xfrm>
          <a:off x="70550" y="466375"/>
          <a:ext cx="9002875" cy="4449960"/>
        </p:xfrm>
        <a:graphic>
          <a:graphicData uri="http://schemas.openxmlformats.org/drawingml/2006/table">
            <a:tbl>
              <a:tblPr>
                <a:noFill/>
                <a:tableStyleId>{4299CFEF-E827-4743-BD15-3BB740A1D531}</a:tableStyleId>
              </a:tblPr>
              <a:tblGrid>
                <a:gridCol w="1800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05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49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900" b="1" dirty="0">
                          <a:solidFill>
                            <a:srgbClr val="FFFFFF"/>
                          </a:solidFill>
                        </a:rPr>
                        <a:t>Puesto</a:t>
                      </a:r>
                      <a:endParaRPr sz="1900" b="1" dirty="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900" b="1" dirty="0">
                          <a:solidFill>
                            <a:schemeClr val="dk1"/>
                          </a:solidFill>
                        </a:rPr>
                        <a:t>Requisito</a:t>
                      </a:r>
                      <a:endParaRPr sz="1900" b="1" dirty="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900" b="1" dirty="0">
                          <a:solidFill>
                            <a:srgbClr val="FFFFFF"/>
                          </a:solidFill>
                        </a:rPr>
                        <a:t>Habilidades</a:t>
                      </a:r>
                      <a:endParaRPr sz="1900" b="1" dirty="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900" b="1" dirty="0">
                          <a:solidFill>
                            <a:srgbClr val="FFFFFF"/>
                          </a:solidFill>
                        </a:rPr>
                        <a:t>Funciones</a:t>
                      </a:r>
                      <a:endParaRPr sz="1900" b="1" dirty="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700" b="1" dirty="0">
                          <a:solidFill>
                            <a:srgbClr val="FFFFFF"/>
                          </a:solidFill>
                        </a:rPr>
                        <a:t>Sueldo</a:t>
                      </a:r>
                      <a:endParaRPr sz="1700" b="1" dirty="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900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Observador de Mamíferos. </a:t>
                      </a:r>
                    </a:p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CDMX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Licenciatura o Maestría  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Título y cédula </a:t>
                      </a:r>
                      <a:endParaRPr lang="es" sz="900" dirty="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Libreta de Mar (Indispensable) </a:t>
                      </a:r>
                      <a:endParaRPr lang="es" sz="900" dirty="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s" sz="900" b="0" i="0" u="none" strike="noStrike" noProof="0" dirty="0" err="1">
                          <a:solidFill>
                            <a:schemeClr val="tx1"/>
                          </a:solidFill>
                          <a:latin typeface="Arial"/>
                        </a:rPr>
                        <a:t>Rigpass</a:t>
                      </a:r>
                      <a:r>
                        <a:rPr lang="e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  <a:endParaRPr lang="es" sz="900" dirty="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4 años de experiencia </a:t>
                      </a:r>
                      <a:endParaRPr lang="es" sz="900" dirty="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s" sz="900" b="0" i="0" u="none" strike="noStrike" noProof="0" err="1">
                          <a:solidFill>
                            <a:schemeClr val="tx1"/>
                          </a:solidFill>
                          <a:latin typeface="Arial"/>
                        </a:rPr>
                        <a:t>Pro-activo</a:t>
                      </a:r>
                      <a:endParaRPr lang="en-US" sz="90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Responsable 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Tolerancia ante la frustración 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Organizado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Enfoque a resultados. 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Manejo de: Microsoft Office y Sistema SIG. </a:t>
                      </a:r>
                      <a:endParaRPr lang="es" sz="900" dirty="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Inglés  </a:t>
                      </a:r>
                      <a:endParaRPr lang="es" sz="900" dirty="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 dirty="0">
                          <a:solidFill>
                            <a:schemeClr val="tx1"/>
                          </a:solidFill>
                        </a:rPr>
                        <a:t>No especificadas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$18,000.00 - $20,000.00 al mes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900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Ventas a detalle.</a:t>
                      </a:r>
                      <a:endParaRPr lang="en-US" sz="900" dirty="0"/>
                    </a:p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Ensenada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Preparatoria 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2 años en Ventas </a:t>
                      </a:r>
                      <a:endParaRPr lang="es" sz="900" dirty="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Estudios preferentes:</a:t>
                      </a:r>
                      <a:r>
                        <a:rPr lang="es" sz="900" b="0" i="0" u="none" strike="noStrike" noProof="0" dirty="0">
                          <a:latin typeface="Arial"/>
                        </a:rPr>
                        <a:t> </a:t>
                      </a:r>
                      <a:r>
                        <a:rPr lang="e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Biólogo Marino, Ing. En pescadería, </a:t>
                      </a:r>
                      <a:r>
                        <a:rPr lang="es" sz="900" b="0" i="0" u="none" strike="noStrike" noProof="0" err="1">
                          <a:solidFill>
                            <a:schemeClr val="tx1"/>
                          </a:solidFill>
                          <a:latin typeface="Arial"/>
                        </a:rPr>
                        <a:t>oceanólogo</a:t>
                      </a:r>
                      <a:r>
                        <a:rPr lang="e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, técnico en acuacultura..</a:t>
                      </a:r>
                      <a:endParaRPr lang="es" sz="900" dirty="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Negociación 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Comunicación efectiva. </a:t>
                      </a:r>
                      <a:endParaRPr lang="es" sz="900" dirty="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Orientación a resultados </a:t>
                      </a:r>
                      <a:endParaRPr lang="es" sz="900" dirty="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Planeación y organización</a:t>
                      </a:r>
                      <a:endParaRPr lang="es" sz="9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Prospección y Cierre de Ventas 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Servicio y atención a clientes </a:t>
                      </a:r>
                      <a:endParaRPr lang="es" sz="900" dirty="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Análisis y evaluación de resultados </a:t>
                      </a:r>
                      <a:endParaRPr lang="es" sz="900" dirty="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Conocimiento de la zona (Ensenada y sus alrededores). </a:t>
                      </a:r>
                      <a:endParaRPr lang="es" sz="900" dirty="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 dirty="0">
                          <a:solidFill>
                            <a:schemeClr val="tx1"/>
                          </a:solidFill>
                        </a:rPr>
                        <a:t>No específico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86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 dirty="0" err="1">
                          <a:solidFill>
                            <a:schemeClr val="tx1"/>
                          </a:solidFill>
                        </a:rPr>
                        <a:t>Biologo</a:t>
                      </a:r>
                      <a:r>
                        <a:rPr lang="es" sz="900" dirty="0">
                          <a:solidFill>
                            <a:schemeClr val="tx1"/>
                          </a:solidFill>
                        </a:rPr>
                        <a:t> asociado en </a:t>
                      </a:r>
                      <a:r>
                        <a:rPr lang="es" sz="900" dirty="0" err="1">
                          <a:solidFill>
                            <a:schemeClr val="tx1"/>
                          </a:solidFill>
                        </a:rPr>
                        <a:t>Assaypro</a:t>
                      </a:r>
                    </a:p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 dirty="0" err="1">
                          <a:solidFill>
                            <a:schemeClr val="tx1"/>
                          </a:solidFill>
                        </a:rPr>
                        <a:t>Misouri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Licenciatura o Maestría en Biología, química, bioquímica y afines.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Más de 1 año experiencia preferible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dirty="0" err="1">
                          <a:solidFill>
                            <a:schemeClr val="tx1"/>
                          </a:solidFill>
                        </a:rPr>
                        <a:t>Orientado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 a los </a:t>
                      </a:r>
                      <a:r>
                        <a:rPr lang="en-US" sz="900" dirty="0" err="1">
                          <a:solidFill>
                            <a:schemeClr val="tx1"/>
                          </a:solidFill>
                        </a:rPr>
                        <a:t>detalles</a:t>
                      </a:r>
                    </a:p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dirty="0" err="1">
                          <a:solidFill>
                            <a:schemeClr val="tx1"/>
                          </a:solidFill>
                        </a:rPr>
                        <a:t>Organizado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Purificación de </a:t>
                      </a:r>
                      <a:r>
                        <a:rPr lang="en-US" sz="900" dirty="0" err="1">
                          <a:solidFill>
                            <a:schemeClr val="tx1"/>
                          </a:solidFill>
                        </a:rPr>
                        <a:t>proteinas</a:t>
                      </a:r>
                    </a:p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dirty="0" err="1">
                          <a:solidFill>
                            <a:schemeClr val="tx1"/>
                          </a:solidFill>
                        </a:rPr>
                        <a:t>Ensayos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US" sz="900" dirty="0" err="1">
                          <a:solidFill>
                            <a:schemeClr val="tx1"/>
                          </a:solidFill>
                        </a:rPr>
                        <a:t>proteínas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Western Blot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900" b="0" i="0" u="none" strike="noStrike" noProof="0" dirty="0" err="1">
                          <a:solidFill>
                            <a:schemeClr val="tx1"/>
                          </a:solidFill>
                          <a:latin typeface="Arial"/>
                        </a:rPr>
                        <a:t>Ayudar</a:t>
                      </a: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 con la </a:t>
                      </a:r>
                      <a:r>
                        <a:rPr lang="en-US" sz="900" b="0" i="0" u="none" strike="noStrike" noProof="0" dirty="0" err="1">
                          <a:solidFill>
                            <a:schemeClr val="tx1"/>
                          </a:solidFill>
                          <a:latin typeface="Arial"/>
                        </a:rPr>
                        <a:t>manufactura</a:t>
                      </a: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 de </a:t>
                      </a:r>
                      <a:r>
                        <a:rPr lang="en-US" sz="900" b="0" i="0" u="none" strike="noStrike" noProof="0" dirty="0" err="1">
                          <a:solidFill>
                            <a:schemeClr val="tx1"/>
                          </a:solidFill>
                          <a:latin typeface="Arial"/>
                        </a:rPr>
                        <a:t>componentes</a:t>
                      </a: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 de kits de </a:t>
                      </a:r>
                      <a:r>
                        <a:rPr lang="en-US" sz="900" b="0" i="0" u="none" strike="noStrike" noProof="0" dirty="0" err="1">
                          <a:solidFill>
                            <a:schemeClr val="tx1"/>
                          </a:solidFill>
                          <a:latin typeface="Arial"/>
                        </a:rPr>
                        <a:t>ensayo</a:t>
                      </a: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 y kits de </a:t>
                      </a:r>
                      <a:r>
                        <a:rPr lang="en-US" sz="900" b="0" i="0" u="none" strike="noStrike" noProof="0" dirty="0" err="1">
                          <a:solidFill>
                            <a:schemeClr val="tx1"/>
                          </a:solidFill>
                          <a:latin typeface="Arial"/>
                        </a:rPr>
                        <a:t>preparación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900" b="0" i="0" u="none" strike="noStrike" noProof="0" dirty="0" err="1">
                          <a:solidFill>
                            <a:schemeClr val="tx1"/>
                          </a:solidFill>
                          <a:latin typeface="Arial"/>
                        </a:rPr>
                        <a:t>Realizar</a:t>
                      </a: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  <a:r>
                        <a:rPr lang="en-US" sz="900" b="0" i="0" u="none" strike="noStrike" noProof="0" dirty="0" err="1">
                          <a:solidFill>
                            <a:schemeClr val="tx1"/>
                          </a:solidFill>
                          <a:latin typeface="Arial"/>
                        </a:rPr>
                        <a:t>otras</a:t>
                      </a: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 </a:t>
                      </a:r>
                      <a:r>
                        <a:rPr lang="en-US" sz="900" b="0" i="0" u="none" strike="noStrike" noProof="0" dirty="0" err="1">
                          <a:solidFill>
                            <a:schemeClr val="tx1"/>
                          </a:solidFill>
                          <a:latin typeface="Arial"/>
                        </a:rPr>
                        <a:t>obligaciones</a:t>
                      </a: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 </a:t>
                      </a:r>
                      <a:r>
                        <a:rPr lang="en-US" sz="900" b="0" i="0" u="none" strike="noStrike" noProof="0" dirty="0" err="1">
                          <a:solidFill>
                            <a:schemeClr val="tx1"/>
                          </a:solidFill>
                          <a:latin typeface="Arial"/>
                        </a:rPr>
                        <a:t>relacionadas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40,946 - 41,909 </a:t>
                      </a:r>
                      <a:r>
                        <a:rPr lang="es" sz="900" b="0" i="0" u="none" strike="noStrike" noProof="0" dirty="0" err="1">
                          <a:solidFill>
                            <a:schemeClr val="tx1"/>
                          </a:solidFill>
                          <a:latin typeface="Arial"/>
                        </a:rPr>
                        <a:t>usd</a:t>
                      </a:r>
                      <a:endParaRPr lang="en-US" dirty="0" err="1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9758218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(16:9)</PresentationFormat>
  <Slides>3</Slides>
  <Notes>3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Simple Dark</vt:lpstr>
      <vt:lpstr>EMPLEOS</vt:lpstr>
      <vt:lpstr>Comparativo/convocatorias/Perfil/Requisitos/Competencia/Funciones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EMPLEOS</dc:title>
  <cp:revision>132</cp:revision>
  <dcterms:modified xsi:type="dcterms:W3CDTF">2020-10-09T00:37:29Z</dcterms:modified>
</cp:coreProperties>
</file>